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7" r:id="rId6"/>
    <p:sldId id="259" r:id="rId7"/>
    <p:sldId id="2916" r:id="rId8"/>
    <p:sldId id="1330" r:id="rId9"/>
    <p:sldId id="2917" r:id="rId10"/>
    <p:sldId id="2920" r:id="rId11"/>
    <p:sldId id="2918" r:id="rId12"/>
    <p:sldId id="2919" r:id="rId13"/>
    <p:sldId id="2921" r:id="rId14"/>
    <p:sldId id="2922" r:id="rId15"/>
    <p:sldId id="2932" r:id="rId16"/>
    <p:sldId id="2928" r:id="rId17"/>
    <p:sldId id="2927" r:id="rId18"/>
    <p:sldId id="2924" r:id="rId19"/>
    <p:sldId id="2923" r:id="rId20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1A"/>
    <a:srgbClr val="396F0D"/>
    <a:srgbClr val="EF2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2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99CC9E-3D4F-4C28-963A-3A7A37036FC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589B5-A323-444B-9143-B068A09F19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EC6503-45A0-4B19-9F24-F1D65162F5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7" t="47115" b="-1"/>
          <a:stretch>
            <a:fillRect/>
          </a:stretch>
        </p:blipFill>
        <p:spPr>
          <a:xfrm rot="16200000" flipH="1">
            <a:off x="-1686108" y="1686109"/>
            <a:ext cx="6858000" cy="34857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7" t="47115" b="-1"/>
          <a:stretch>
            <a:fillRect/>
          </a:stretch>
        </p:blipFill>
        <p:spPr>
          <a:xfrm rot="16200000" flipH="1">
            <a:off x="-1686108" y="1686109"/>
            <a:ext cx="6858000" cy="34857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2" t="47115" r="7256" b="-1"/>
          <a:stretch>
            <a:fillRect/>
          </a:stretch>
        </p:blipFill>
        <p:spPr>
          <a:xfrm rot="16200000" flipH="1" flipV="1">
            <a:off x="7020109" y="1686109"/>
            <a:ext cx="6858000" cy="34857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4" t="60304" r="10805" b="-1642"/>
          <a:stretch>
            <a:fillRect/>
          </a:stretch>
        </p:blipFill>
        <p:spPr>
          <a:xfrm flipV="1">
            <a:off x="0" y="3143791"/>
            <a:ext cx="12192000" cy="371420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2" t="47115" r="7256" b="-1"/>
          <a:stretch>
            <a:fillRect/>
          </a:stretch>
        </p:blipFill>
        <p:spPr>
          <a:xfrm rot="16200000" flipH="1" flipV="1">
            <a:off x="7020109" y="1686109"/>
            <a:ext cx="6858000" cy="34857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4" t="60304" r="10805" b="-1642"/>
          <a:stretch>
            <a:fillRect/>
          </a:stretch>
        </p:blipFill>
        <p:spPr>
          <a:xfrm flipV="1">
            <a:off x="0" y="3143791"/>
            <a:ext cx="12192000" cy="371420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9126-C6FF-42F4-8612-CBDFEF8D6F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1415C-84D5-4AF8-BC08-5FD8B2E6601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9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1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tags" Target="../tags/tag12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4"/>
          <p:cNvSpPr txBox="1"/>
          <p:nvPr/>
        </p:nvSpPr>
        <p:spPr>
          <a:xfrm>
            <a:off x="2589481" y="2017091"/>
            <a:ext cx="77248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5400" b="1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开心农场</a:t>
            </a:r>
            <a:endParaRPr kumimoji="1" lang="zh-CN" sz="5400" b="1" dirty="0">
              <a:solidFill>
                <a:srgbClr val="1A1A1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2339319" y="3045279"/>
            <a:ext cx="82251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54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项目汇报</a:t>
            </a:r>
            <a:endParaRPr kumimoji="1" lang="zh-CN" altLang="en-US" sz="54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262859" y="5065822"/>
            <a:ext cx="2378074" cy="460375"/>
            <a:chOff x="4929134" y="3536612"/>
            <a:chExt cx="1783556" cy="345281"/>
          </a:xfrm>
        </p:grpSpPr>
        <p:sp>
          <p:nvSpPr>
            <p:cNvPr id="19" name="圆角矩形 45"/>
            <p:cNvSpPr/>
            <p:nvPr/>
          </p:nvSpPr>
          <p:spPr>
            <a:xfrm>
              <a:off x="4929134" y="3536850"/>
              <a:ext cx="1783556" cy="327184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335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0" name="TextBox 13"/>
            <p:cNvSpPr txBox="1"/>
            <p:nvPr/>
          </p:nvSpPr>
          <p:spPr>
            <a:xfrm>
              <a:off x="4952230" y="3536612"/>
              <a:ext cx="1737360" cy="3452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1A1A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rPr>
                <a:t>汇报人：林君源</a:t>
              </a:r>
              <a:endParaRPr lang="zh-CN" altLang="en-US" sz="240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99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99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偷菜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810260"/>
            <a:ext cx="5608320" cy="225044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05" y="3060700"/>
            <a:ext cx="7169785" cy="167640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8255400" y="4221854"/>
            <a:ext cx="3419845" cy="2114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40457" y="4956545"/>
            <a:ext cx="284977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 b="1" dirty="0">
                <a:solidFill>
                  <a:schemeClr val="bg1"/>
                </a:solidFill>
                <a:cs typeface="+mn-ea"/>
                <a:sym typeface="+mn-lt"/>
              </a:rPr>
              <a:t>偷菜</a:t>
            </a:r>
            <a:endParaRPr lang="zh-CN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" y="4062095"/>
            <a:ext cx="7170420" cy="121158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725" y="810260"/>
            <a:ext cx="5373370" cy="2169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5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03</a:t>
            </a:r>
            <a:endParaRPr lang="zh-CN" altLang="en-US" sz="19895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5813947" y="3420788"/>
            <a:ext cx="4608005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1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章节 </a:t>
            </a:r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3725" y="2590165"/>
            <a:ext cx="5728970" cy="830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项目不同点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4" grpId="0" bldLvl="0" animBg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"/>
          <p:cNvGrpSpPr/>
          <p:nvPr/>
        </p:nvGrpSpPr>
        <p:grpSpPr>
          <a:xfrm>
            <a:off x="1830017" y="2133170"/>
            <a:ext cx="8539146" cy="1378886"/>
            <a:chOff x="967802" y="1892947"/>
            <a:chExt cx="10256393" cy="1656183"/>
          </a:xfrm>
        </p:grpSpPr>
        <p:grpSp>
          <p:nvGrpSpPr>
            <p:cNvPr id="36" name="Group 4"/>
            <p:cNvGrpSpPr/>
            <p:nvPr/>
          </p:nvGrpSpPr>
          <p:grpSpPr>
            <a:xfrm>
              <a:off x="967802" y="1892947"/>
              <a:ext cx="10256393" cy="1656183"/>
              <a:chOff x="-1123401" y="2513065"/>
              <a:chExt cx="11282033" cy="1821801"/>
            </a:xfrm>
          </p:grpSpPr>
          <p:sp>
            <p:nvSpPr>
              <p:cNvPr id="56" name="淘宝网chenying0907出品 24"/>
              <p:cNvSpPr/>
              <p:nvPr/>
            </p:nvSpPr>
            <p:spPr>
              <a:xfrm>
                <a:off x="6346365" y="2893529"/>
                <a:ext cx="1050805" cy="1050805"/>
              </a:xfrm>
              <a:custGeom>
                <a:avLst/>
                <a:gdLst>
                  <a:gd name="connsiteX0" fmla="*/ 139284 w 1050805"/>
                  <a:gd name="connsiteY0" fmla="*/ 401828 h 1050805"/>
                  <a:gd name="connsiteX1" fmla="*/ 401828 w 1050805"/>
                  <a:gd name="connsiteY1" fmla="*/ 401828 h 1050805"/>
                  <a:gd name="connsiteX2" fmla="*/ 401828 w 1050805"/>
                  <a:gd name="connsiteY2" fmla="*/ 139284 h 1050805"/>
                  <a:gd name="connsiteX3" fmla="*/ 648977 w 1050805"/>
                  <a:gd name="connsiteY3" fmla="*/ 139284 h 1050805"/>
                  <a:gd name="connsiteX4" fmla="*/ 648977 w 1050805"/>
                  <a:gd name="connsiteY4" fmla="*/ 401828 h 1050805"/>
                  <a:gd name="connsiteX5" fmla="*/ 911521 w 1050805"/>
                  <a:gd name="connsiteY5" fmla="*/ 401828 h 1050805"/>
                  <a:gd name="connsiteX6" fmla="*/ 911521 w 1050805"/>
                  <a:gd name="connsiteY6" fmla="*/ 648977 h 1050805"/>
                  <a:gd name="connsiteX7" fmla="*/ 648977 w 1050805"/>
                  <a:gd name="connsiteY7" fmla="*/ 648977 h 1050805"/>
                  <a:gd name="connsiteX8" fmla="*/ 648977 w 1050805"/>
                  <a:gd name="connsiteY8" fmla="*/ 911521 h 1050805"/>
                  <a:gd name="connsiteX9" fmla="*/ 401828 w 1050805"/>
                  <a:gd name="connsiteY9" fmla="*/ 911521 h 1050805"/>
                  <a:gd name="connsiteX10" fmla="*/ 401828 w 1050805"/>
                  <a:gd name="connsiteY10" fmla="*/ 648977 h 1050805"/>
                  <a:gd name="connsiteX11" fmla="*/ 139284 w 1050805"/>
                  <a:gd name="connsiteY11" fmla="*/ 648977 h 1050805"/>
                  <a:gd name="connsiteX12" fmla="*/ 139284 w 1050805"/>
                  <a:gd name="connsiteY12" fmla="*/ 401828 h 1050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50805" h="1050805">
                    <a:moveTo>
                      <a:pt x="139284" y="401828"/>
                    </a:moveTo>
                    <a:lnTo>
                      <a:pt x="401828" y="401828"/>
                    </a:lnTo>
                    <a:lnTo>
                      <a:pt x="401828" y="139284"/>
                    </a:lnTo>
                    <a:lnTo>
                      <a:pt x="648977" y="139284"/>
                    </a:lnTo>
                    <a:lnTo>
                      <a:pt x="648977" y="401828"/>
                    </a:lnTo>
                    <a:lnTo>
                      <a:pt x="911521" y="401828"/>
                    </a:lnTo>
                    <a:lnTo>
                      <a:pt x="911521" y="648977"/>
                    </a:lnTo>
                    <a:lnTo>
                      <a:pt x="648977" y="648977"/>
                    </a:lnTo>
                    <a:lnTo>
                      <a:pt x="648977" y="911521"/>
                    </a:lnTo>
                    <a:lnTo>
                      <a:pt x="401828" y="911521"/>
                    </a:lnTo>
                    <a:lnTo>
                      <a:pt x="401828" y="648977"/>
                    </a:lnTo>
                    <a:lnTo>
                      <a:pt x="139284" y="648977"/>
                    </a:lnTo>
                    <a:lnTo>
                      <a:pt x="139284" y="40182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27559" tIns="368004" rIns="127559" bIns="368004" numCol="1" spcCol="1270" anchor="ctr" anchorCtr="0">
                <a:noAutofit/>
              </a:bodyPr>
              <a:lstStyle/>
              <a:p>
                <a:pPr algn="just" defTabSz="692150">
                  <a:lnSpc>
                    <a:spcPct val="120000"/>
                  </a:lnSpc>
                  <a:spcAft>
                    <a:spcPct val="35000"/>
                  </a:spcAft>
                </a:pPr>
                <a:endParaRPr lang="en-GB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7" name="淘宝网chenying0907出品 25"/>
              <p:cNvSpPr/>
              <p:nvPr/>
            </p:nvSpPr>
            <p:spPr>
              <a:xfrm>
                <a:off x="3420743" y="2513065"/>
                <a:ext cx="1811734" cy="1811734"/>
              </a:xfrm>
              <a:custGeom>
                <a:avLst/>
                <a:gdLst>
                  <a:gd name="connsiteX0" fmla="*/ 0 w 1811734"/>
                  <a:gd name="connsiteY0" fmla="*/ 905867 h 1811734"/>
                  <a:gd name="connsiteX1" fmla="*/ 905867 w 1811734"/>
                  <a:gd name="connsiteY1" fmla="*/ 0 h 1811734"/>
                  <a:gd name="connsiteX2" fmla="*/ 1811734 w 1811734"/>
                  <a:gd name="connsiteY2" fmla="*/ 905867 h 1811734"/>
                  <a:gd name="connsiteX3" fmla="*/ 905867 w 1811734"/>
                  <a:gd name="connsiteY3" fmla="*/ 1811734 h 1811734"/>
                  <a:gd name="connsiteX4" fmla="*/ 0 w 1811734"/>
                  <a:gd name="connsiteY4" fmla="*/ 905867 h 181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734" h="1811734">
                    <a:moveTo>
                      <a:pt x="0" y="905867"/>
                    </a:moveTo>
                    <a:cubicBezTo>
                      <a:pt x="0" y="405570"/>
                      <a:pt x="405570" y="0"/>
                      <a:pt x="905867" y="0"/>
                    </a:cubicBezTo>
                    <a:cubicBezTo>
                      <a:pt x="1406164" y="0"/>
                      <a:pt x="1811734" y="405570"/>
                      <a:pt x="1811734" y="905867"/>
                    </a:cubicBezTo>
                    <a:cubicBezTo>
                      <a:pt x="1811734" y="1406164"/>
                      <a:pt x="1406164" y="1811734"/>
                      <a:pt x="905867" y="1811734"/>
                    </a:cubicBezTo>
                    <a:cubicBezTo>
                      <a:pt x="405570" y="1811734"/>
                      <a:pt x="0" y="1406164"/>
                      <a:pt x="0" y="9058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89513" tIns="289513" rIns="289513" bIns="289513" numCol="1" spcCol="1270" anchor="ctr" anchorCtr="0">
                <a:noAutofit/>
              </a:bodyPr>
              <a:lstStyle/>
              <a:p>
                <a:pPr algn="just" defTabSz="1628140">
                  <a:lnSpc>
                    <a:spcPct val="120000"/>
                  </a:lnSpc>
                  <a:spcAft>
                    <a:spcPct val="35000"/>
                  </a:spcAft>
                </a:pPr>
                <a:endParaRPr lang="en-GB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9" name="淘宝网chenying0907出品 27"/>
              <p:cNvSpPr/>
              <p:nvPr/>
            </p:nvSpPr>
            <p:spPr>
              <a:xfrm>
                <a:off x="8346898" y="2523132"/>
                <a:ext cx="1811734" cy="1811734"/>
              </a:xfrm>
              <a:custGeom>
                <a:avLst/>
                <a:gdLst>
                  <a:gd name="connsiteX0" fmla="*/ 0 w 1811734"/>
                  <a:gd name="connsiteY0" fmla="*/ 905867 h 1811734"/>
                  <a:gd name="connsiteX1" fmla="*/ 905867 w 1811734"/>
                  <a:gd name="connsiteY1" fmla="*/ 0 h 1811734"/>
                  <a:gd name="connsiteX2" fmla="*/ 1811734 w 1811734"/>
                  <a:gd name="connsiteY2" fmla="*/ 905867 h 1811734"/>
                  <a:gd name="connsiteX3" fmla="*/ 905867 w 1811734"/>
                  <a:gd name="connsiteY3" fmla="*/ 1811734 h 1811734"/>
                  <a:gd name="connsiteX4" fmla="*/ 0 w 1811734"/>
                  <a:gd name="connsiteY4" fmla="*/ 905867 h 181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734" h="1811734">
                    <a:moveTo>
                      <a:pt x="0" y="905867"/>
                    </a:moveTo>
                    <a:cubicBezTo>
                      <a:pt x="0" y="405570"/>
                      <a:pt x="405570" y="0"/>
                      <a:pt x="905867" y="0"/>
                    </a:cubicBezTo>
                    <a:cubicBezTo>
                      <a:pt x="1406164" y="0"/>
                      <a:pt x="1811734" y="405570"/>
                      <a:pt x="1811734" y="905867"/>
                    </a:cubicBezTo>
                    <a:cubicBezTo>
                      <a:pt x="1811734" y="1406164"/>
                      <a:pt x="1406164" y="1811734"/>
                      <a:pt x="905867" y="1811734"/>
                    </a:cubicBezTo>
                    <a:cubicBezTo>
                      <a:pt x="405570" y="1811734"/>
                      <a:pt x="0" y="1406164"/>
                      <a:pt x="0" y="9058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89513" tIns="289513" rIns="289513" bIns="289513" numCol="1" spcCol="1270" anchor="ctr" anchorCtr="0">
                <a:noAutofit/>
              </a:bodyPr>
              <a:lstStyle/>
              <a:p>
                <a:pPr algn="just" defTabSz="1628140">
                  <a:lnSpc>
                    <a:spcPct val="120000"/>
                  </a:lnSpc>
                  <a:spcAft>
                    <a:spcPct val="35000"/>
                  </a:spcAft>
                </a:pPr>
                <a:endParaRPr lang="en-GB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60" name="淘宝网chenying0907出品 28"/>
              <p:cNvSpPr/>
              <p:nvPr/>
            </p:nvSpPr>
            <p:spPr>
              <a:xfrm>
                <a:off x="-1123401" y="2523132"/>
                <a:ext cx="1811734" cy="1811734"/>
              </a:xfrm>
              <a:custGeom>
                <a:avLst/>
                <a:gdLst>
                  <a:gd name="connsiteX0" fmla="*/ 0 w 1811734"/>
                  <a:gd name="connsiteY0" fmla="*/ 905867 h 1811734"/>
                  <a:gd name="connsiteX1" fmla="*/ 905867 w 1811734"/>
                  <a:gd name="connsiteY1" fmla="*/ 0 h 1811734"/>
                  <a:gd name="connsiteX2" fmla="*/ 1811734 w 1811734"/>
                  <a:gd name="connsiteY2" fmla="*/ 905867 h 1811734"/>
                  <a:gd name="connsiteX3" fmla="*/ 905867 w 1811734"/>
                  <a:gd name="connsiteY3" fmla="*/ 1811734 h 1811734"/>
                  <a:gd name="connsiteX4" fmla="*/ 0 w 1811734"/>
                  <a:gd name="connsiteY4" fmla="*/ 905867 h 181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734" h="1811734">
                    <a:moveTo>
                      <a:pt x="0" y="905867"/>
                    </a:moveTo>
                    <a:cubicBezTo>
                      <a:pt x="0" y="405570"/>
                      <a:pt x="405570" y="0"/>
                      <a:pt x="905867" y="0"/>
                    </a:cubicBezTo>
                    <a:cubicBezTo>
                      <a:pt x="1406164" y="0"/>
                      <a:pt x="1811734" y="405570"/>
                      <a:pt x="1811734" y="905867"/>
                    </a:cubicBezTo>
                    <a:cubicBezTo>
                      <a:pt x="1811734" y="1406164"/>
                      <a:pt x="1406164" y="1811734"/>
                      <a:pt x="905867" y="1811734"/>
                    </a:cubicBezTo>
                    <a:cubicBezTo>
                      <a:pt x="405570" y="1811734"/>
                      <a:pt x="0" y="1406164"/>
                      <a:pt x="0" y="905867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89513" tIns="289513" rIns="289513" bIns="289513" numCol="1" spcCol="1270" anchor="ctr" anchorCtr="0">
                <a:noAutofit/>
              </a:bodyPr>
              <a:lstStyle/>
              <a:p>
                <a:pPr algn="just" defTabSz="1628140">
                  <a:lnSpc>
                    <a:spcPct val="120000"/>
                  </a:lnSpc>
                  <a:spcAft>
                    <a:spcPct val="35000"/>
                  </a:spcAft>
                </a:pPr>
                <a:endParaRPr lang="en-GB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61" name="淘宝网chenying0907出品 29"/>
              <p:cNvSpPr/>
              <p:nvPr/>
            </p:nvSpPr>
            <p:spPr>
              <a:xfrm>
                <a:off x="1548572" y="2904435"/>
                <a:ext cx="1050805" cy="1050805"/>
              </a:xfrm>
              <a:custGeom>
                <a:avLst/>
                <a:gdLst>
                  <a:gd name="connsiteX0" fmla="*/ 139284 w 1050805"/>
                  <a:gd name="connsiteY0" fmla="*/ 401828 h 1050805"/>
                  <a:gd name="connsiteX1" fmla="*/ 401828 w 1050805"/>
                  <a:gd name="connsiteY1" fmla="*/ 401828 h 1050805"/>
                  <a:gd name="connsiteX2" fmla="*/ 401828 w 1050805"/>
                  <a:gd name="connsiteY2" fmla="*/ 139284 h 1050805"/>
                  <a:gd name="connsiteX3" fmla="*/ 648977 w 1050805"/>
                  <a:gd name="connsiteY3" fmla="*/ 139284 h 1050805"/>
                  <a:gd name="connsiteX4" fmla="*/ 648977 w 1050805"/>
                  <a:gd name="connsiteY4" fmla="*/ 401828 h 1050805"/>
                  <a:gd name="connsiteX5" fmla="*/ 911521 w 1050805"/>
                  <a:gd name="connsiteY5" fmla="*/ 401828 h 1050805"/>
                  <a:gd name="connsiteX6" fmla="*/ 911521 w 1050805"/>
                  <a:gd name="connsiteY6" fmla="*/ 648977 h 1050805"/>
                  <a:gd name="connsiteX7" fmla="*/ 648977 w 1050805"/>
                  <a:gd name="connsiteY7" fmla="*/ 648977 h 1050805"/>
                  <a:gd name="connsiteX8" fmla="*/ 648977 w 1050805"/>
                  <a:gd name="connsiteY8" fmla="*/ 911521 h 1050805"/>
                  <a:gd name="connsiteX9" fmla="*/ 401828 w 1050805"/>
                  <a:gd name="connsiteY9" fmla="*/ 911521 h 1050805"/>
                  <a:gd name="connsiteX10" fmla="*/ 401828 w 1050805"/>
                  <a:gd name="connsiteY10" fmla="*/ 648977 h 1050805"/>
                  <a:gd name="connsiteX11" fmla="*/ 139284 w 1050805"/>
                  <a:gd name="connsiteY11" fmla="*/ 648977 h 1050805"/>
                  <a:gd name="connsiteX12" fmla="*/ 139284 w 1050805"/>
                  <a:gd name="connsiteY12" fmla="*/ 401828 h 1050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50805" h="1050805">
                    <a:moveTo>
                      <a:pt x="139284" y="401828"/>
                    </a:moveTo>
                    <a:lnTo>
                      <a:pt x="401828" y="401828"/>
                    </a:lnTo>
                    <a:lnTo>
                      <a:pt x="401828" y="139284"/>
                    </a:lnTo>
                    <a:lnTo>
                      <a:pt x="648977" y="139284"/>
                    </a:lnTo>
                    <a:lnTo>
                      <a:pt x="648977" y="401828"/>
                    </a:lnTo>
                    <a:lnTo>
                      <a:pt x="911521" y="401828"/>
                    </a:lnTo>
                    <a:lnTo>
                      <a:pt x="911521" y="648977"/>
                    </a:lnTo>
                    <a:lnTo>
                      <a:pt x="648977" y="648977"/>
                    </a:lnTo>
                    <a:lnTo>
                      <a:pt x="648977" y="911521"/>
                    </a:lnTo>
                    <a:lnTo>
                      <a:pt x="401828" y="911521"/>
                    </a:lnTo>
                    <a:lnTo>
                      <a:pt x="401828" y="648977"/>
                    </a:lnTo>
                    <a:lnTo>
                      <a:pt x="139284" y="648977"/>
                    </a:lnTo>
                    <a:lnTo>
                      <a:pt x="139284" y="40182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27559" tIns="368004" rIns="127559" bIns="368004" numCol="1" spcCol="1270" anchor="ctr" anchorCtr="0">
                <a:noAutofit/>
              </a:bodyPr>
              <a:lstStyle/>
              <a:p>
                <a:pPr algn="just" defTabSz="692150">
                  <a:lnSpc>
                    <a:spcPct val="120000"/>
                  </a:lnSpc>
                  <a:spcAft>
                    <a:spcPct val="35000"/>
                  </a:spcAft>
                </a:pPr>
                <a:endParaRPr lang="en-GB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37" name="Group 5"/>
            <p:cNvGrpSpPr/>
            <p:nvPr/>
          </p:nvGrpSpPr>
          <p:grpSpPr>
            <a:xfrm>
              <a:off x="1501841" y="2407611"/>
              <a:ext cx="578952" cy="618042"/>
              <a:chOff x="9159875" y="1647825"/>
              <a:chExt cx="434975" cy="464344"/>
            </a:xfrm>
            <a:solidFill>
              <a:schemeClr val="bg2"/>
            </a:solidFill>
          </p:grpSpPr>
          <p:sp>
            <p:nvSpPr>
              <p:cNvPr id="52" name="AutoShape 78"/>
              <p:cNvSpPr/>
              <p:nvPr/>
            </p:nvSpPr>
            <p:spPr bwMode="auto">
              <a:xfrm>
                <a:off x="9159875" y="1647825"/>
                <a:ext cx="434975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160" y="18900"/>
                    </a:moveTo>
                    <a:cubicBezTo>
                      <a:pt x="20160" y="19643"/>
                      <a:pt x="19513" y="20249"/>
                      <a:pt x="18720" y="20249"/>
                    </a:cubicBezTo>
                    <a:lnTo>
                      <a:pt x="2880" y="20249"/>
                    </a:lnTo>
                    <a:cubicBezTo>
                      <a:pt x="2086" y="20249"/>
                      <a:pt x="1440" y="19643"/>
                      <a:pt x="1440" y="18900"/>
                    </a:cubicBezTo>
                    <a:lnTo>
                      <a:pt x="1440" y="2700"/>
                    </a:lnTo>
                    <a:cubicBezTo>
                      <a:pt x="1440" y="1955"/>
                      <a:pt x="2086" y="1350"/>
                      <a:pt x="2880" y="1350"/>
                    </a:cubicBezTo>
                    <a:lnTo>
                      <a:pt x="18720" y="1350"/>
                    </a:lnTo>
                    <a:cubicBezTo>
                      <a:pt x="19513" y="1350"/>
                      <a:pt x="20160" y="1955"/>
                      <a:pt x="20160" y="2700"/>
                    </a:cubicBezTo>
                    <a:cubicBezTo>
                      <a:pt x="20160" y="2700"/>
                      <a:pt x="20160" y="18900"/>
                      <a:pt x="20160" y="18900"/>
                    </a:cubicBezTo>
                    <a:close/>
                    <a:moveTo>
                      <a:pt x="18720" y="0"/>
                    </a:moveTo>
                    <a:lnTo>
                      <a:pt x="2880" y="0"/>
                    </a:lnTo>
                    <a:cubicBezTo>
                      <a:pt x="1289" y="0"/>
                      <a:pt x="0" y="1208"/>
                      <a:pt x="0" y="2700"/>
                    </a:cubicBezTo>
                    <a:lnTo>
                      <a:pt x="0" y="18900"/>
                    </a:lnTo>
                    <a:cubicBezTo>
                      <a:pt x="0" y="20391"/>
                      <a:pt x="1289" y="21599"/>
                      <a:pt x="2880" y="21599"/>
                    </a:cubicBezTo>
                    <a:lnTo>
                      <a:pt x="18720" y="21599"/>
                    </a:lnTo>
                    <a:cubicBezTo>
                      <a:pt x="20310" y="21599"/>
                      <a:pt x="21599" y="20391"/>
                      <a:pt x="21599" y="18900"/>
                    </a:cubicBezTo>
                    <a:lnTo>
                      <a:pt x="21599" y="2700"/>
                    </a:lnTo>
                    <a:cubicBezTo>
                      <a:pt x="21599" y="1208"/>
                      <a:pt x="20310" y="0"/>
                      <a:pt x="1872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AutoShape 79"/>
              <p:cNvSpPr/>
              <p:nvPr/>
            </p:nvSpPr>
            <p:spPr bwMode="auto">
              <a:xfrm>
                <a:off x="9217819" y="1705769"/>
                <a:ext cx="319088" cy="2905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418" y="20519"/>
                    </a:moveTo>
                    <a:lnTo>
                      <a:pt x="14053" y="16248"/>
                    </a:lnTo>
                    <a:lnTo>
                      <a:pt x="16690" y="12959"/>
                    </a:lnTo>
                    <a:lnTo>
                      <a:pt x="20618" y="17689"/>
                    </a:lnTo>
                    <a:lnTo>
                      <a:pt x="20618" y="20519"/>
                    </a:lnTo>
                    <a:cubicBezTo>
                      <a:pt x="20618" y="20519"/>
                      <a:pt x="17418" y="20519"/>
                      <a:pt x="17418" y="20519"/>
                    </a:cubicBezTo>
                    <a:close/>
                    <a:moveTo>
                      <a:pt x="981" y="11446"/>
                    </a:moveTo>
                    <a:lnTo>
                      <a:pt x="4909" y="6479"/>
                    </a:lnTo>
                    <a:lnTo>
                      <a:pt x="12828" y="16353"/>
                    </a:lnTo>
                    <a:lnTo>
                      <a:pt x="13398" y="17064"/>
                    </a:lnTo>
                    <a:lnTo>
                      <a:pt x="16109" y="20519"/>
                    </a:lnTo>
                    <a:lnTo>
                      <a:pt x="981" y="20519"/>
                    </a:lnTo>
                    <a:cubicBezTo>
                      <a:pt x="981" y="20519"/>
                      <a:pt x="981" y="11446"/>
                      <a:pt x="981" y="11446"/>
                    </a:cubicBezTo>
                    <a:close/>
                    <a:moveTo>
                      <a:pt x="20618" y="1080"/>
                    </a:moveTo>
                    <a:lnTo>
                      <a:pt x="20618" y="16058"/>
                    </a:lnTo>
                    <a:lnTo>
                      <a:pt x="17427" y="12244"/>
                    </a:lnTo>
                    <a:cubicBezTo>
                      <a:pt x="17240" y="12012"/>
                      <a:pt x="16972" y="11879"/>
                      <a:pt x="16690" y="11879"/>
                    </a:cubicBezTo>
                    <a:cubicBezTo>
                      <a:pt x="16409" y="11879"/>
                      <a:pt x="16141" y="12012"/>
                      <a:pt x="15954" y="12244"/>
                    </a:cubicBezTo>
                    <a:lnTo>
                      <a:pt x="13399" y="15432"/>
                    </a:lnTo>
                    <a:lnTo>
                      <a:pt x="5645" y="5764"/>
                    </a:lnTo>
                    <a:cubicBezTo>
                      <a:pt x="5458" y="5532"/>
                      <a:pt x="5190" y="5400"/>
                      <a:pt x="4909" y="5400"/>
                    </a:cubicBezTo>
                    <a:cubicBezTo>
                      <a:pt x="4627" y="5400"/>
                      <a:pt x="4359" y="5532"/>
                      <a:pt x="4172" y="5764"/>
                    </a:cubicBezTo>
                    <a:lnTo>
                      <a:pt x="981" y="9812"/>
                    </a:lnTo>
                    <a:lnTo>
                      <a:pt x="981" y="1080"/>
                    </a:lnTo>
                    <a:cubicBezTo>
                      <a:pt x="981" y="1080"/>
                      <a:pt x="20618" y="1080"/>
                      <a:pt x="20618" y="1080"/>
                    </a:cubicBezTo>
                    <a:close/>
                    <a:moveTo>
                      <a:pt x="20618" y="0"/>
                    </a:moveTo>
                    <a:lnTo>
                      <a:pt x="981" y="0"/>
                    </a:lnTo>
                    <a:cubicBezTo>
                      <a:pt x="439" y="0"/>
                      <a:pt x="0" y="483"/>
                      <a:pt x="0" y="1080"/>
                    </a:cubicBezTo>
                    <a:lnTo>
                      <a:pt x="0" y="20519"/>
                    </a:lnTo>
                    <a:cubicBezTo>
                      <a:pt x="0" y="21116"/>
                      <a:pt x="439" y="21599"/>
                      <a:pt x="981" y="21599"/>
                    </a:cubicBezTo>
                    <a:lnTo>
                      <a:pt x="20618" y="21599"/>
                    </a:lnTo>
                    <a:cubicBezTo>
                      <a:pt x="21160" y="21599"/>
                      <a:pt x="21600" y="21116"/>
                      <a:pt x="21600" y="20519"/>
                    </a:cubicBezTo>
                    <a:lnTo>
                      <a:pt x="21600" y="1080"/>
                    </a:lnTo>
                    <a:cubicBezTo>
                      <a:pt x="21600" y="483"/>
                      <a:pt x="21160" y="0"/>
                      <a:pt x="20618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4" name="AutoShape 80"/>
              <p:cNvSpPr/>
              <p:nvPr/>
            </p:nvSpPr>
            <p:spPr bwMode="auto">
              <a:xfrm>
                <a:off x="9391650" y="1749425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3600"/>
                    </a:moveTo>
                    <a:cubicBezTo>
                      <a:pt x="14769" y="3600"/>
                      <a:pt x="17999" y="6827"/>
                      <a:pt x="17999" y="10800"/>
                    </a:cubicBezTo>
                    <a:cubicBezTo>
                      <a:pt x="17999" y="14769"/>
                      <a:pt x="14769" y="18000"/>
                      <a:pt x="10800" y="18000"/>
                    </a:cubicBezTo>
                    <a:cubicBezTo>
                      <a:pt x="6830" y="18000"/>
                      <a:pt x="3600" y="14769"/>
                      <a:pt x="3600" y="10800"/>
                    </a:cubicBezTo>
                    <a:cubicBezTo>
                      <a:pt x="3600" y="6827"/>
                      <a:pt x="6830" y="3600"/>
                      <a:pt x="10800" y="3600"/>
                    </a:cubicBezTo>
                    <a:moveTo>
                      <a:pt x="10800" y="21599"/>
                    </a:moveTo>
                    <a:cubicBezTo>
                      <a:pt x="16766" y="21599"/>
                      <a:pt x="21600" y="16762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2"/>
                      <a:pt x="4833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38" name="Group 6"/>
            <p:cNvGrpSpPr/>
            <p:nvPr/>
          </p:nvGrpSpPr>
          <p:grpSpPr>
            <a:xfrm>
              <a:off x="10091658" y="2416592"/>
              <a:ext cx="618042" cy="618042"/>
              <a:chOff x="8216107" y="1647825"/>
              <a:chExt cx="464344" cy="464344"/>
            </a:xfrm>
            <a:solidFill>
              <a:schemeClr val="bg2"/>
            </a:solidFill>
          </p:grpSpPr>
          <p:sp>
            <p:nvSpPr>
              <p:cNvPr id="50" name="AutoShape 81"/>
              <p:cNvSpPr/>
              <p:nvPr/>
            </p:nvSpPr>
            <p:spPr bwMode="auto">
              <a:xfrm>
                <a:off x="8216107" y="1647825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35" y="9811"/>
                    </a:moveTo>
                    <a:cubicBezTo>
                      <a:pt x="20220" y="10144"/>
                      <a:pt x="20081" y="10800"/>
                      <a:pt x="18899" y="10800"/>
                    </a:cubicBezTo>
                    <a:lnTo>
                      <a:pt x="17549" y="10800"/>
                    </a:lnTo>
                    <a:cubicBezTo>
                      <a:pt x="17363" y="10800"/>
                      <a:pt x="17212" y="10950"/>
                      <a:pt x="17212" y="11137"/>
                    </a:cubicBezTo>
                    <a:cubicBezTo>
                      <a:pt x="17212" y="11324"/>
                      <a:pt x="17363" y="11475"/>
                      <a:pt x="17549" y="11475"/>
                    </a:cubicBezTo>
                    <a:lnTo>
                      <a:pt x="18858" y="11475"/>
                    </a:lnTo>
                    <a:cubicBezTo>
                      <a:pt x="19870" y="11475"/>
                      <a:pt x="20003" y="12314"/>
                      <a:pt x="19938" y="12719"/>
                    </a:cubicBezTo>
                    <a:cubicBezTo>
                      <a:pt x="19855" y="13223"/>
                      <a:pt x="19618" y="14175"/>
                      <a:pt x="18478" y="14175"/>
                    </a:cubicBezTo>
                    <a:lnTo>
                      <a:pt x="16874" y="14175"/>
                    </a:lnTo>
                    <a:cubicBezTo>
                      <a:pt x="16688" y="14175"/>
                      <a:pt x="16537" y="14325"/>
                      <a:pt x="16537" y="14512"/>
                    </a:cubicBezTo>
                    <a:cubicBezTo>
                      <a:pt x="16537" y="14699"/>
                      <a:pt x="16688" y="14850"/>
                      <a:pt x="16874" y="14850"/>
                    </a:cubicBezTo>
                    <a:lnTo>
                      <a:pt x="18203" y="14850"/>
                    </a:lnTo>
                    <a:cubicBezTo>
                      <a:pt x="19343" y="14850"/>
                      <a:pt x="19243" y="15718"/>
                      <a:pt x="19079" y="16237"/>
                    </a:cubicBezTo>
                    <a:cubicBezTo>
                      <a:pt x="18864" y="16918"/>
                      <a:pt x="18732" y="17549"/>
                      <a:pt x="17297" y="17549"/>
                    </a:cubicBezTo>
                    <a:lnTo>
                      <a:pt x="16196" y="17549"/>
                    </a:lnTo>
                    <a:cubicBezTo>
                      <a:pt x="16009" y="17549"/>
                      <a:pt x="15859" y="17700"/>
                      <a:pt x="15859" y="17887"/>
                    </a:cubicBezTo>
                    <a:cubicBezTo>
                      <a:pt x="15859" y="18073"/>
                      <a:pt x="16009" y="18225"/>
                      <a:pt x="16196" y="18225"/>
                    </a:cubicBezTo>
                    <a:lnTo>
                      <a:pt x="17255" y="18225"/>
                    </a:lnTo>
                    <a:cubicBezTo>
                      <a:pt x="17993" y="18225"/>
                      <a:pt x="18027" y="18923"/>
                      <a:pt x="17950" y="19174"/>
                    </a:cubicBezTo>
                    <a:cubicBezTo>
                      <a:pt x="17866" y="19448"/>
                      <a:pt x="17767" y="19651"/>
                      <a:pt x="17762" y="19660"/>
                    </a:cubicBezTo>
                    <a:cubicBezTo>
                      <a:pt x="17558" y="20028"/>
                      <a:pt x="17229" y="20249"/>
                      <a:pt x="16534" y="20249"/>
                    </a:cubicBezTo>
                    <a:lnTo>
                      <a:pt x="12844" y="20249"/>
                    </a:lnTo>
                    <a:cubicBezTo>
                      <a:pt x="10990" y="20249"/>
                      <a:pt x="9151" y="19829"/>
                      <a:pt x="9104" y="19818"/>
                    </a:cubicBezTo>
                    <a:cubicBezTo>
                      <a:pt x="6299" y="19172"/>
                      <a:pt x="6152" y="19122"/>
                      <a:pt x="5976" y="19072"/>
                    </a:cubicBezTo>
                    <a:cubicBezTo>
                      <a:pt x="5976" y="19072"/>
                      <a:pt x="5405" y="18976"/>
                      <a:pt x="5405" y="18478"/>
                    </a:cubicBezTo>
                    <a:lnTo>
                      <a:pt x="5399" y="9155"/>
                    </a:lnTo>
                    <a:cubicBezTo>
                      <a:pt x="5399" y="8839"/>
                      <a:pt x="5601" y="8552"/>
                      <a:pt x="5935" y="8452"/>
                    </a:cubicBezTo>
                    <a:cubicBezTo>
                      <a:pt x="5977" y="8435"/>
                      <a:pt x="6034" y="8419"/>
                      <a:pt x="6074" y="8401"/>
                    </a:cubicBezTo>
                    <a:cubicBezTo>
                      <a:pt x="9158" y="7125"/>
                      <a:pt x="10097" y="4324"/>
                      <a:pt x="10124" y="2025"/>
                    </a:cubicBezTo>
                    <a:cubicBezTo>
                      <a:pt x="10128" y="1702"/>
                      <a:pt x="10378" y="1350"/>
                      <a:pt x="10800" y="1350"/>
                    </a:cubicBezTo>
                    <a:cubicBezTo>
                      <a:pt x="11514" y="1350"/>
                      <a:pt x="12774" y="2782"/>
                      <a:pt x="12774" y="4554"/>
                    </a:cubicBezTo>
                    <a:cubicBezTo>
                      <a:pt x="12774" y="6155"/>
                      <a:pt x="12711" y="6432"/>
                      <a:pt x="12149" y="8100"/>
                    </a:cubicBezTo>
                    <a:cubicBezTo>
                      <a:pt x="18899" y="8100"/>
                      <a:pt x="18852" y="8196"/>
                      <a:pt x="19448" y="8353"/>
                    </a:cubicBezTo>
                    <a:cubicBezTo>
                      <a:pt x="20187" y="8564"/>
                      <a:pt x="20249" y="9175"/>
                      <a:pt x="20249" y="9386"/>
                    </a:cubicBezTo>
                    <a:cubicBezTo>
                      <a:pt x="20249" y="9618"/>
                      <a:pt x="20243" y="9584"/>
                      <a:pt x="20235" y="9811"/>
                    </a:cubicBezTo>
                    <a:moveTo>
                      <a:pt x="4724" y="19575"/>
                    </a:moveTo>
                    <a:cubicBezTo>
                      <a:pt x="4724" y="19948"/>
                      <a:pt x="4423" y="20249"/>
                      <a:pt x="4049" y="20249"/>
                    </a:cubicBezTo>
                    <a:lnTo>
                      <a:pt x="2024" y="20249"/>
                    </a:lnTo>
                    <a:cubicBezTo>
                      <a:pt x="1652" y="20249"/>
                      <a:pt x="1349" y="19948"/>
                      <a:pt x="1349" y="19575"/>
                    </a:cubicBezTo>
                    <a:lnTo>
                      <a:pt x="1349" y="8774"/>
                    </a:lnTo>
                    <a:cubicBezTo>
                      <a:pt x="1349" y="8401"/>
                      <a:pt x="1652" y="8100"/>
                      <a:pt x="2024" y="8100"/>
                    </a:cubicBezTo>
                    <a:lnTo>
                      <a:pt x="4049" y="8100"/>
                    </a:lnTo>
                    <a:cubicBezTo>
                      <a:pt x="4423" y="8100"/>
                      <a:pt x="4724" y="8401"/>
                      <a:pt x="4724" y="8774"/>
                    </a:cubicBezTo>
                    <a:cubicBezTo>
                      <a:pt x="4724" y="8774"/>
                      <a:pt x="4724" y="19575"/>
                      <a:pt x="4724" y="19575"/>
                    </a:cubicBezTo>
                    <a:close/>
                    <a:moveTo>
                      <a:pt x="19686" y="7069"/>
                    </a:moveTo>
                    <a:cubicBezTo>
                      <a:pt x="18842" y="6846"/>
                      <a:pt x="16858" y="6849"/>
                      <a:pt x="13956" y="6773"/>
                    </a:cubicBezTo>
                    <a:cubicBezTo>
                      <a:pt x="14093" y="6139"/>
                      <a:pt x="14124" y="5568"/>
                      <a:pt x="14124" y="4554"/>
                    </a:cubicBezTo>
                    <a:cubicBezTo>
                      <a:pt x="14124" y="2133"/>
                      <a:pt x="12361" y="0"/>
                      <a:pt x="10800" y="0"/>
                    </a:cubicBezTo>
                    <a:cubicBezTo>
                      <a:pt x="9698" y="0"/>
                      <a:pt x="8789" y="901"/>
                      <a:pt x="8774" y="2009"/>
                    </a:cubicBezTo>
                    <a:cubicBezTo>
                      <a:pt x="8760" y="3368"/>
                      <a:pt x="8340" y="5716"/>
                      <a:pt x="6074" y="6906"/>
                    </a:cubicBezTo>
                    <a:cubicBezTo>
                      <a:pt x="5908" y="6994"/>
                      <a:pt x="5433" y="7228"/>
                      <a:pt x="5364" y="7259"/>
                    </a:cubicBezTo>
                    <a:lnTo>
                      <a:pt x="5399" y="7289"/>
                    </a:lnTo>
                    <a:cubicBezTo>
                      <a:pt x="5045" y="6984"/>
                      <a:pt x="4554" y="6750"/>
                      <a:pt x="4049" y="6750"/>
                    </a:cubicBezTo>
                    <a:lnTo>
                      <a:pt x="2024" y="6750"/>
                    </a:lnTo>
                    <a:cubicBezTo>
                      <a:pt x="908" y="6750"/>
                      <a:pt x="0" y="7658"/>
                      <a:pt x="0" y="8774"/>
                    </a:cubicBezTo>
                    <a:lnTo>
                      <a:pt x="0" y="19575"/>
                    </a:lnTo>
                    <a:cubicBezTo>
                      <a:pt x="0" y="20691"/>
                      <a:pt x="908" y="21599"/>
                      <a:pt x="2024" y="21599"/>
                    </a:cubicBezTo>
                    <a:lnTo>
                      <a:pt x="4049" y="21599"/>
                    </a:lnTo>
                    <a:cubicBezTo>
                      <a:pt x="4853" y="21599"/>
                      <a:pt x="5525" y="21114"/>
                      <a:pt x="5850" y="20434"/>
                    </a:cubicBezTo>
                    <a:cubicBezTo>
                      <a:pt x="5859" y="20437"/>
                      <a:pt x="5873" y="20441"/>
                      <a:pt x="5882" y="20442"/>
                    </a:cubicBezTo>
                    <a:cubicBezTo>
                      <a:pt x="5927" y="20454"/>
                      <a:pt x="5979" y="20467"/>
                      <a:pt x="6044" y="20485"/>
                    </a:cubicBezTo>
                    <a:cubicBezTo>
                      <a:pt x="6056" y="20487"/>
                      <a:pt x="6062" y="20488"/>
                      <a:pt x="6074" y="20492"/>
                    </a:cubicBezTo>
                    <a:cubicBezTo>
                      <a:pt x="6464" y="20588"/>
                      <a:pt x="7212" y="20768"/>
                      <a:pt x="8812" y="21135"/>
                    </a:cubicBezTo>
                    <a:cubicBezTo>
                      <a:pt x="9155" y="21213"/>
                      <a:pt x="10966" y="21599"/>
                      <a:pt x="12844" y="21599"/>
                    </a:cubicBezTo>
                    <a:lnTo>
                      <a:pt x="16534" y="21599"/>
                    </a:lnTo>
                    <a:cubicBezTo>
                      <a:pt x="17659" y="21599"/>
                      <a:pt x="18469" y="21167"/>
                      <a:pt x="18952" y="20298"/>
                    </a:cubicBezTo>
                    <a:cubicBezTo>
                      <a:pt x="18958" y="20285"/>
                      <a:pt x="19114" y="19982"/>
                      <a:pt x="19240" y="19572"/>
                    </a:cubicBezTo>
                    <a:cubicBezTo>
                      <a:pt x="19336" y="19263"/>
                      <a:pt x="19371" y="18827"/>
                      <a:pt x="19256" y="18384"/>
                    </a:cubicBezTo>
                    <a:cubicBezTo>
                      <a:pt x="19981" y="17886"/>
                      <a:pt x="20214" y="17133"/>
                      <a:pt x="20366" y="16643"/>
                    </a:cubicBezTo>
                    <a:cubicBezTo>
                      <a:pt x="20620" y="15838"/>
                      <a:pt x="20544" y="15235"/>
                      <a:pt x="20367" y="14803"/>
                    </a:cubicBezTo>
                    <a:cubicBezTo>
                      <a:pt x="20775" y="14418"/>
                      <a:pt x="21122" y="13831"/>
                      <a:pt x="21269" y="12935"/>
                    </a:cubicBezTo>
                    <a:cubicBezTo>
                      <a:pt x="21361" y="12380"/>
                      <a:pt x="21263" y="11809"/>
                      <a:pt x="21007" y="11334"/>
                    </a:cubicBezTo>
                    <a:cubicBezTo>
                      <a:pt x="21389" y="10905"/>
                      <a:pt x="21564" y="10365"/>
                      <a:pt x="21583" y="9865"/>
                    </a:cubicBezTo>
                    <a:lnTo>
                      <a:pt x="21591" y="9724"/>
                    </a:lnTo>
                    <a:cubicBezTo>
                      <a:pt x="21596" y="9635"/>
                      <a:pt x="21600" y="9581"/>
                      <a:pt x="21600" y="9386"/>
                    </a:cubicBezTo>
                    <a:cubicBezTo>
                      <a:pt x="21600" y="8533"/>
                      <a:pt x="21010" y="7446"/>
                      <a:pt x="19686" y="706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51" name="AutoShape 82"/>
              <p:cNvSpPr/>
              <p:nvPr/>
            </p:nvSpPr>
            <p:spPr bwMode="auto">
              <a:xfrm>
                <a:off x="8259763" y="2024857"/>
                <a:ext cx="43657" cy="436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4400"/>
                    </a:moveTo>
                    <a:cubicBezTo>
                      <a:pt x="8820" y="14400"/>
                      <a:pt x="7200" y="12782"/>
                      <a:pt x="7200" y="10800"/>
                    </a:cubicBezTo>
                    <a:cubicBezTo>
                      <a:pt x="7200" y="8817"/>
                      <a:pt x="8820" y="7200"/>
                      <a:pt x="10800" y="7200"/>
                    </a:cubicBezTo>
                    <a:cubicBezTo>
                      <a:pt x="12779" y="7200"/>
                      <a:pt x="14400" y="8817"/>
                      <a:pt x="14400" y="10800"/>
                    </a:cubicBezTo>
                    <a:cubicBezTo>
                      <a:pt x="14400" y="12782"/>
                      <a:pt x="12779" y="14400"/>
                      <a:pt x="10800" y="14400"/>
                    </a:cubicBezTo>
                    <a:moveTo>
                      <a:pt x="10800" y="0"/>
                    </a:move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39" name="Group 7"/>
            <p:cNvGrpSpPr/>
            <p:nvPr/>
          </p:nvGrpSpPr>
          <p:grpSpPr>
            <a:xfrm>
              <a:off x="5612806" y="2483658"/>
              <a:ext cx="619099" cy="589925"/>
              <a:chOff x="4159616" y="3576226"/>
              <a:chExt cx="465138" cy="443219"/>
            </a:xfrm>
            <a:solidFill>
              <a:schemeClr val="bg2"/>
            </a:solidFill>
          </p:grpSpPr>
          <p:sp>
            <p:nvSpPr>
              <p:cNvPr id="48" name="AutoShape 110"/>
              <p:cNvSpPr/>
              <p:nvPr/>
            </p:nvSpPr>
            <p:spPr bwMode="auto">
              <a:xfrm>
                <a:off x="4218065" y="3576226"/>
                <a:ext cx="347828" cy="34897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9" name="AutoShape 111"/>
              <p:cNvSpPr/>
              <p:nvPr/>
            </p:nvSpPr>
            <p:spPr bwMode="auto">
              <a:xfrm>
                <a:off x="4159616" y="3583676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40" name="Group 8"/>
            <p:cNvGrpSpPr/>
            <p:nvPr/>
          </p:nvGrpSpPr>
          <p:grpSpPr>
            <a:xfrm>
              <a:off x="4352084" y="2484206"/>
              <a:ext cx="618042" cy="482812"/>
              <a:chOff x="2581275" y="1710532"/>
              <a:chExt cx="464344" cy="362744"/>
            </a:xfrm>
            <a:solidFill>
              <a:schemeClr val="bg2"/>
            </a:solidFill>
          </p:grpSpPr>
          <p:sp>
            <p:nvSpPr>
              <p:cNvPr id="41" name="AutoShape 140"/>
              <p:cNvSpPr/>
              <p:nvPr/>
            </p:nvSpPr>
            <p:spPr bwMode="auto">
              <a:xfrm>
                <a:off x="2639219" y="1768475"/>
                <a:ext cx="290513" cy="235744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2" name="AutoShape 141"/>
              <p:cNvSpPr/>
              <p:nvPr/>
            </p:nvSpPr>
            <p:spPr bwMode="auto">
              <a:xfrm>
                <a:off x="2581275" y="1710532"/>
                <a:ext cx="464344" cy="362744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3" name="AutoShape 142"/>
              <p:cNvSpPr/>
              <p:nvPr/>
            </p:nvSpPr>
            <p:spPr bwMode="auto">
              <a:xfrm>
                <a:off x="2944019" y="1783557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4" name="AutoShape 143"/>
              <p:cNvSpPr/>
              <p:nvPr/>
            </p:nvSpPr>
            <p:spPr bwMode="auto">
              <a:xfrm>
                <a:off x="2929732" y="1971675"/>
                <a:ext cx="57944" cy="150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5" name="AutoShape 144"/>
              <p:cNvSpPr/>
              <p:nvPr/>
            </p:nvSpPr>
            <p:spPr bwMode="auto">
              <a:xfrm>
                <a:off x="2944019" y="1928019"/>
                <a:ext cx="58738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6" name="AutoShape 145"/>
              <p:cNvSpPr/>
              <p:nvPr/>
            </p:nvSpPr>
            <p:spPr bwMode="auto">
              <a:xfrm>
                <a:off x="2944019" y="1885157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7" name="AutoShape 146"/>
              <p:cNvSpPr/>
              <p:nvPr/>
            </p:nvSpPr>
            <p:spPr bwMode="auto">
              <a:xfrm>
                <a:off x="2697957" y="1826419"/>
                <a:ext cx="86519" cy="61119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9550" hangingPunct="0">
                  <a:lnSpc>
                    <a:spcPct val="120000"/>
                  </a:lnSpc>
                </a:pPr>
                <a:endParaRPr lang="en-US" sz="825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FZHei-B01S" panose="02010601030101010101" pitchFamily="2" charset="-122"/>
                </a:endParaRPr>
              </a:p>
            </p:txBody>
          </p:sp>
        </p:grpSp>
      </p:grpSp>
      <p:sp>
        <p:nvSpPr>
          <p:cNvPr id="62" name="išľíďè"/>
          <p:cNvSpPr/>
          <p:nvPr/>
        </p:nvSpPr>
        <p:spPr bwMode="auto">
          <a:xfrm>
            <a:off x="1023620" y="4817110"/>
            <a:ext cx="2590165" cy="1804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偷菜可能被抓到罚款,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或者没被抓到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或者成功偷菜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63" name="iSlíďè"/>
          <p:cNvSpPr txBox="1"/>
          <p:nvPr/>
        </p:nvSpPr>
        <p:spPr bwMode="auto">
          <a:xfrm>
            <a:off x="1417260" y="4271890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偷菜小花样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6" name="išľíďè"/>
          <p:cNvSpPr/>
          <p:nvPr/>
        </p:nvSpPr>
        <p:spPr bwMode="auto">
          <a:xfrm>
            <a:off x="4474845" y="4756785"/>
            <a:ext cx="3069590" cy="1287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用户在铲除的时候，有-定的几率捡到种子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67" name="iSlíďè"/>
          <p:cNvSpPr txBox="1"/>
          <p:nvPr/>
        </p:nvSpPr>
        <p:spPr bwMode="auto">
          <a:xfrm>
            <a:off x="5161624" y="427162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捡到种子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8" name="išľíďè"/>
          <p:cNvSpPr/>
          <p:nvPr/>
        </p:nvSpPr>
        <p:spPr bwMode="auto">
          <a:xfrm>
            <a:off x="8340090" y="4817110"/>
            <a:ext cx="2811780" cy="1228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链接：https://gitee.com/lin1134/HappyFarm.git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69" name="iSlíďè"/>
          <p:cNvSpPr txBox="1"/>
          <p:nvPr/>
        </p:nvSpPr>
        <p:spPr bwMode="auto">
          <a:xfrm>
            <a:off x="8754835" y="4271478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上传到码云上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70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项目不同点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71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62" grpId="0"/>
      <p:bldP spid="63" grpId="0"/>
      <p:bldP spid="66" grpId="0"/>
      <p:bldP spid="67" grpId="0"/>
      <p:bldP spid="68" grpId="0"/>
      <p:bldP spid="6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5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04</a:t>
            </a:r>
            <a:endParaRPr lang="zh-CN" altLang="en-US" sz="19895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5813947" y="3420788"/>
            <a:ext cx="4608005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1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章节 </a:t>
            </a:r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96000" y="2598003"/>
            <a:ext cx="4236916" cy="830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Hei-B01S" panose="02010601030101010101" pitchFamily="2" charset="-122"/>
              </a:rPr>
              <a:t>项目编程体会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6185037" y="3496466"/>
            <a:ext cx="1112520" cy="323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 algn="l">
              <a:buFont typeface="Arial" panose="020B0604020202020204" pitchFamily="34" charset="0"/>
              <a:buChar char="•"/>
            </a:pPr>
            <a:r>
              <a:rPr lang="zh-CN" sz="151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变化过程</a:t>
            </a:r>
            <a:endParaRPr lang="en-US" altLang="zh-CN" sz="151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8218141" y="3496466"/>
            <a:ext cx="1496060" cy="323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 algn="l">
              <a:buFont typeface="Arial" panose="020B0604020202020204" pitchFamily="34" charset="0"/>
              <a:buChar char="•"/>
            </a:pPr>
            <a:r>
              <a:rPr lang="zh-CN" sz="151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个人项目总结</a:t>
            </a:r>
            <a:endParaRPr lang="en-US" altLang="zh-CN" sz="151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  <p:bldP spid="5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3984003" y="985705"/>
            <a:ext cx="4297019" cy="4744915"/>
            <a:chOff x="3984003" y="985106"/>
            <a:chExt cx="4297019" cy="4744914"/>
          </a:xfrm>
        </p:grpSpPr>
        <p:sp>
          <p:nvSpPr>
            <p:cNvPr id="4" name="任意多边形: 形状 3"/>
            <p:cNvSpPr/>
            <p:nvPr/>
          </p:nvSpPr>
          <p:spPr>
            <a:xfrm rot="2529849">
              <a:off x="7362001" y="1473220"/>
              <a:ext cx="652464" cy="1304926"/>
            </a:xfrm>
            <a:custGeom>
              <a:avLst/>
              <a:gdLst>
                <a:gd name="connsiteX0" fmla="*/ 1 w 652464"/>
                <a:gd name="connsiteY0" fmla="*/ 0 h 1304926"/>
                <a:gd name="connsiteX1" fmla="*/ 652464 w 652464"/>
                <a:gd name="connsiteY1" fmla="*/ 652463 h 1304926"/>
                <a:gd name="connsiteX2" fmla="*/ 1 w 652464"/>
                <a:gd name="connsiteY2" fmla="*/ 1304926 h 1304926"/>
                <a:gd name="connsiteX3" fmla="*/ 0 w 652464"/>
                <a:gd name="connsiteY3" fmla="*/ 1304926 h 1304926"/>
                <a:gd name="connsiteX4" fmla="*/ 0 w 652464"/>
                <a:gd name="connsiteY4" fmla="*/ 0 h 1304926"/>
                <a:gd name="connsiteX5" fmla="*/ 1 w 652464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4" h="1304926">
                  <a:moveTo>
                    <a:pt x="1" y="0"/>
                  </a:moveTo>
                  <a:cubicBezTo>
                    <a:pt x="360346" y="0"/>
                    <a:pt x="652464" y="292118"/>
                    <a:pt x="652464" y="652463"/>
                  </a:cubicBezTo>
                  <a:cubicBezTo>
                    <a:pt x="652464" y="1012808"/>
                    <a:pt x="360346" y="1304926"/>
                    <a:pt x="1" y="1304926"/>
                  </a:cubicBezTo>
                  <a:lnTo>
                    <a:pt x="0" y="1304926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 rot="2529849">
              <a:off x="6878381" y="1035250"/>
              <a:ext cx="652462" cy="1304926"/>
            </a:xfrm>
            <a:custGeom>
              <a:avLst/>
              <a:gdLst>
                <a:gd name="connsiteX0" fmla="*/ 652462 w 652462"/>
                <a:gd name="connsiteY0" fmla="*/ 0 h 1304926"/>
                <a:gd name="connsiteX1" fmla="*/ 652462 w 652462"/>
                <a:gd name="connsiteY1" fmla="*/ 1304926 h 1304926"/>
                <a:gd name="connsiteX2" fmla="*/ 520969 w 652462"/>
                <a:gd name="connsiteY2" fmla="*/ 1291670 h 1304926"/>
                <a:gd name="connsiteX3" fmla="*/ 0 w 652462"/>
                <a:gd name="connsiteY3" fmla="*/ 652463 h 1304926"/>
                <a:gd name="connsiteX4" fmla="*/ 520969 w 652462"/>
                <a:gd name="connsiteY4" fmla="*/ 13256 h 1304926"/>
                <a:gd name="connsiteX5" fmla="*/ 652462 w 652462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2" h="1304926">
                  <a:moveTo>
                    <a:pt x="652462" y="0"/>
                  </a:moveTo>
                  <a:lnTo>
                    <a:pt x="652462" y="1304926"/>
                  </a:lnTo>
                  <a:lnTo>
                    <a:pt x="520969" y="1291670"/>
                  </a:lnTo>
                  <a:cubicBezTo>
                    <a:pt x="223653" y="1230831"/>
                    <a:pt x="0" y="967765"/>
                    <a:pt x="0" y="652463"/>
                  </a:cubicBezTo>
                  <a:cubicBezTo>
                    <a:pt x="0" y="337161"/>
                    <a:pt x="223653" y="74096"/>
                    <a:pt x="520969" y="13256"/>
                  </a:cubicBezTo>
                  <a:lnTo>
                    <a:pt x="652462" y="0"/>
                  </a:lnTo>
                  <a:close/>
                </a:path>
              </a:pathLst>
            </a:custGeom>
            <a:solidFill>
              <a:schemeClr val="bg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 rot="2529849" flipH="1">
              <a:off x="4250559" y="3936980"/>
              <a:ext cx="652464" cy="1304926"/>
            </a:xfrm>
            <a:custGeom>
              <a:avLst/>
              <a:gdLst>
                <a:gd name="connsiteX0" fmla="*/ 1 w 652464"/>
                <a:gd name="connsiteY0" fmla="*/ 0 h 1304926"/>
                <a:gd name="connsiteX1" fmla="*/ 652464 w 652464"/>
                <a:gd name="connsiteY1" fmla="*/ 652463 h 1304926"/>
                <a:gd name="connsiteX2" fmla="*/ 1 w 652464"/>
                <a:gd name="connsiteY2" fmla="*/ 1304926 h 1304926"/>
                <a:gd name="connsiteX3" fmla="*/ 0 w 652464"/>
                <a:gd name="connsiteY3" fmla="*/ 1304926 h 1304926"/>
                <a:gd name="connsiteX4" fmla="*/ 0 w 652464"/>
                <a:gd name="connsiteY4" fmla="*/ 0 h 1304926"/>
                <a:gd name="connsiteX5" fmla="*/ 1 w 652464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4" h="1304926">
                  <a:moveTo>
                    <a:pt x="1" y="0"/>
                  </a:moveTo>
                  <a:cubicBezTo>
                    <a:pt x="360346" y="0"/>
                    <a:pt x="652464" y="292118"/>
                    <a:pt x="652464" y="652463"/>
                  </a:cubicBezTo>
                  <a:cubicBezTo>
                    <a:pt x="652464" y="1012808"/>
                    <a:pt x="360346" y="1304926"/>
                    <a:pt x="1" y="1304926"/>
                  </a:cubicBezTo>
                  <a:lnTo>
                    <a:pt x="0" y="1304926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任意多边形: 形状 6"/>
            <p:cNvSpPr/>
            <p:nvPr/>
          </p:nvSpPr>
          <p:spPr>
            <a:xfrm rot="2529849" flipH="1">
              <a:off x="4734181" y="4374950"/>
              <a:ext cx="652462" cy="1304926"/>
            </a:xfrm>
            <a:custGeom>
              <a:avLst/>
              <a:gdLst>
                <a:gd name="connsiteX0" fmla="*/ 652462 w 652462"/>
                <a:gd name="connsiteY0" fmla="*/ 0 h 1304926"/>
                <a:gd name="connsiteX1" fmla="*/ 652462 w 652462"/>
                <a:gd name="connsiteY1" fmla="*/ 1304926 h 1304926"/>
                <a:gd name="connsiteX2" fmla="*/ 520969 w 652462"/>
                <a:gd name="connsiteY2" fmla="*/ 1291670 h 1304926"/>
                <a:gd name="connsiteX3" fmla="*/ 0 w 652462"/>
                <a:gd name="connsiteY3" fmla="*/ 652463 h 1304926"/>
                <a:gd name="connsiteX4" fmla="*/ 520969 w 652462"/>
                <a:gd name="connsiteY4" fmla="*/ 13256 h 1304926"/>
                <a:gd name="connsiteX5" fmla="*/ 652462 w 652462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2" h="1304926">
                  <a:moveTo>
                    <a:pt x="652462" y="0"/>
                  </a:moveTo>
                  <a:lnTo>
                    <a:pt x="652462" y="1304926"/>
                  </a:lnTo>
                  <a:lnTo>
                    <a:pt x="520969" y="1291670"/>
                  </a:lnTo>
                  <a:cubicBezTo>
                    <a:pt x="223653" y="1230831"/>
                    <a:pt x="0" y="967765"/>
                    <a:pt x="0" y="652463"/>
                  </a:cubicBezTo>
                  <a:cubicBezTo>
                    <a:pt x="0" y="337161"/>
                    <a:pt x="223653" y="74096"/>
                    <a:pt x="520969" y="13256"/>
                  </a:cubicBezTo>
                  <a:lnTo>
                    <a:pt x="652462" y="0"/>
                  </a:lnTo>
                  <a:close/>
                </a:path>
              </a:pathLst>
            </a:custGeom>
            <a:solidFill>
              <a:schemeClr val="bg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 rot="2529849" flipH="1">
              <a:off x="6002440" y="2002493"/>
              <a:ext cx="652464" cy="1304926"/>
            </a:xfrm>
            <a:custGeom>
              <a:avLst/>
              <a:gdLst>
                <a:gd name="connsiteX0" fmla="*/ 1 w 652464"/>
                <a:gd name="connsiteY0" fmla="*/ 0 h 1304926"/>
                <a:gd name="connsiteX1" fmla="*/ 652464 w 652464"/>
                <a:gd name="connsiteY1" fmla="*/ 652463 h 1304926"/>
                <a:gd name="connsiteX2" fmla="*/ 1 w 652464"/>
                <a:gd name="connsiteY2" fmla="*/ 1304926 h 1304926"/>
                <a:gd name="connsiteX3" fmla="*/ 0 w 652464"/>
                <a:gd name="connsiteY3" fmla="*/ 1304926 h 1304926"/>
                <a:gd name="connsiteX4" fmla="*/ 0 w 652464"/>
                <a:gd name="connsiteY4" fmla="*/ 0 h 1304926"/>
                <a:gd name="connsiteX5" fmla="*/ 1 w 652464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4" h="1304926">
                  <a:moveTo>
                    <a:pt x="1" y="0"/>
                  </a:moveTo>
                  <a:cubicBezTo>
                    <a:pt x="360346" y="0"/>
                    <a:pt x="652464" y="292118"/>
                    <a:pt x="652464" y="652463"/>
                  </a:cubicBezTo>
                  <a:cubicBezTo>
                    <a:pt x="652464" y="1012808"/>
                    <a:pt x="360346" y="1304926"/>
                    <a:pt x="1" y="1304926"/>
                  </a:cubicBezTo>
                  <a:lnTo>
                    <a:pt x="0" y="1304926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 rot="2529849" flipH="1">
              <a:off x="6486062" y="2440463"/>
              <a:ext cx="652462" cy="1304926"/>
            </a:xfrm>
            <a:custGeom>
              <a:avLst/>
              <a:gdLst>
                <a:gd name="connsiteX0" fmla="*/ 652462 w 652462"/>
                <a:gd name="connsiteY0" fmla="*/ 0 h 1304926"/>
                <a:gd name="connsiteX1" fmla="*/ 652462 w 652462"/>
                <a:gd name="connsiteY1" fmla="*/ 1304926 h 1304926"/>
                <a:gd name="connsiteX2" fmla="*/ 520969 w 652462"/>
                <a:gd name="connsiteY2" fmla="*/ 1291670 h 1304926"/>
                <a:gd name="connsiteX3" fmla="*/ 0 w 652462"/>
                <a:gd name="connsiteY3" fmla="*/ 652463 h 1304926"/>
                <a:gd name="connsiteX4" fmla="*/ 520969 w 652462"/>
                <a:gd name="connsiteY4" fmla="*/ 13256 h 1304926"/>
                <a:gd name="connsiteX5" fmla="*/ 652462 w 652462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2" h="1304926">
                  <a:moveTo>
                    <a:pt x="652462" y="0"/>
                  </a:moveTo>
                  <a:lnTo>
                    <a:pt x="652462" y="1304926"/>
                  </a:lnTo>
                  <a:lnTo>
                    <a:pt x="520969" y="1291670"/>
                  </a:lnTo>
                  <a:cubicBezTo>
                    <a:pt x="223653" y="1230831"/>
                    <a:pt x="0" y="967765"/>
                    <a:pt x="0" y="652463"/>
                  </a:cubicBezTo>
                  <a:cubicBezTo>
                    <a:pt x="0" y="337161"/>
                    <a:pt x="223653" y="74096"/>
                    <a:pt x="520969" y="13256"/>
                  </a:cubicBezTo>
                  <a:lnTo>
                    <a:pt x="652462" y="0"/>
                  </a:lnTo>
                  <a:close/>
                </a:path>
              </a:pathLst>
            </a:custGeom>
            <a:solidFill>
              <a:schemeClr val="bg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 rot="2529849">
              <a:off x="5610120" y="3407707"/>
              <a:ext cx="652464" cy="1304926"/>
            </a:xfrm>
            <a:custGeom>
              <a:avLst/>
              <a:gdLst>
                <a:gd name="connsiteX0" fmla="*/ 1 w 652464"/>
                <a:gd name="connsiteY0" fmla="*/ 0 h 1304926"/>
                <a:gd name="connsiteX1" fmla="*/ 652464 w 652464"/>
                <a:gd name="connsiteY1" fmla="*/ 652463 h 1304926"/>
                <a:gd name="connsiteX2" fmla="*/ 1 w 652464"/>
                <a:gd name="connsiteY2" fmla="*/ 1304926 h 1304926"/>
                <a:gd name="connsiteX3" fmla="*/ 0 w 652464"/>
                <a:gd name="connsiteY3" fmla="*/ 1304926 h 1304926"/>
                <a:gd name="connsiteX4" fmla="*/ 0 w 652464"/>
                <a:gd name="connsiteY4" fmla="*/ 0 h 1304926"/>
                <a:gd name="connsiteX5" fmla="*/ 1 w 652464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4" h="1304926">
                  <a:moveTo>
                    <a:pt x="1" y="0"/>
                  </a:moveTo>
                  <a:cubicBezTo>
                    <a:pt x="360346" y="0"/>
                    <a:pt x="652464" y="292118"/>
                    <a:pt x="652464" y="652463"/>
                  </a:cubicBezTo>
                  <a:cubicBezTo>
                    <a:pt x="652464" y="1012808"/>
                    <a:pt x="360346" y="1304926"/>
                    <a:pt x="1" y="1304926"/>
                  </a:cubicBezTo>
                  <a:lnTo>
                    <a:pt x="0" y="1304926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 rot="2529849">
              <a:off x="5126500" y="2969737"/>
              <a:ext cx="652462" cy="1304926"/>
            </a:xfrm>
            <a:custGeom>
              <a:avLst/>
              <a:gdLst>
                <a:gd name="connsiteX0" fmla="*/ 652462 w 652462"/>
                <a:gd name="connsiteY0" fmla="*/ 0 h 1304926"/>
                <a:gd name="connsiteX1" fmla="*/ 652462 w 652462"/>
                <a:gd name="connsiteY1" fmla="*/ 1304926 h 1304926"/>
                <a:gd name="connsiteX2" fmla="*/ 520969 w 652462"/>
                <a:gd name="connsiteY2" fmla="*/ 1291670 h 1304926"/>
                <a:gd name="connsiteX3" fmla="*/ 0 w 652462"/>
                <a:gd name="connsiteY3" fmla="*/ 652463 h 1304926"/>
                <a:gd name="connsiteX4" fmla="*/ 520969 w 652462"/>
                <a:gd name="connsiteY4" fmla="*/ 13256 h 1304926"/>
                <a:gd name="connsiteX5" fmla="*/ 652462 w 652462"/>
                <a:gd name="connsiteY5" fmla="*/ 0 h 130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462" h="1304926">
                  <a:moveTo>
                    <a:pt x="652462" y="0"/>
                  </a:moveTo>
                  <a:lnTo>
                    <a:pt x="652462" y="1304926"/>
                  </a:lnTo>
                  <a:lnTo>
                    <a:pt x="520969" y="1291670"/>
                  </a:lnTo>
                  <a:cubicBezTo>
                    <a:pt x="223653" y="1230831"/>
                    <a:pt x="0" y="967765"/>
                    <a:pt x="0" y="652463"/>
                  </a:cubicBezTo>
                  <a:cubicBezTo>
                    <a:pt x="0" y="337161"/>
                    <a:pt x="223653" y="74096"/>
                    <a:pt x="520969" y="13256"/>
                  </a:cubicBezTo>
                  <a:lnTo>
                    <a:pt x="652462" y="0"/>
                  </a:lnTo>
                  <a:close/>
                </a:path>
              </a:pathLst>
            </a:custGeom>
            <a:solidFill>
              <a:schemeClr val="bg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3984003" y="985106"/>
              <a:ext cx="4297019" cy="4744914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išľíďè"/>
          <p:cNvSpPr/>
          <p:nvPr/>
        </p:nvSpPr>
        <p:spPr bwMode="auto">
          <a:xfrm>
            <a:off x="3897252" y="1330484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老师还准备了视频，一步步明确了每个函数是做什么的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6" name="iSlíďè"/>
          <p:cNvSpPr txBox="1"/>
          <p:nvPr/>
        </p:nvSpPr>
        <p:spPr bwMode="auto">
          <a:xfrm>
            <a:off x="3928918" y="888768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巅峰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7" name="išľíďè"/>
          <p:cNvSpPr/>
          <p:nvPr/>
        </p:nvSpPr>
        <p:spPr bwMode="auto">
          <a:xfrm>
            <a:off x="7621905" y="3305175"/>
            <a:ext cx="2918460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实现不了的功能找同学、老师求助。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BUG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也是一样。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8" name="iSlíďè"/>
          <p:cNvSpPr txBox="1"/>
          <p:nvPr/>
        </p:nvSpPr>
        <p:spPr bwMode="auto">
          <a:xfrm>
            <a:off x="7621672" y="2954683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3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了解</a:t>
            </a:r>
            <a:endParaRPr kumimoji="0" lang="zh-CN" altLang="en-US" sz="23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9" name="išľíďè"/>
          <p:cNvSpPr/>
          <p:nvPr/>
        </p:nvSpPr>
        <p:spPr bwMode="auto">
          <a:xfrm>
            <a:off x="1995170" y="3305175"/>
            <a:ext cx="2624455" cy="490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自己慢慢摸索，多看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PDF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文件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iSlíďè"/>
          <p:cNvSpPr txBox="1"/>
          <p:nvPr/>
        </p:nvSpPr>
        <p:spPr bwMode="auto">
          <a:xfrm>
            <a:off x="1994914" y="2917282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懵懂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1" name="išľíďè"/>
          <p:cNvSpPr/>
          <p:nvPr/>
        </p:nvSpPr>
        <p:spPr bwMode="auto">
          <a:xfrm>
            <a:off x="5740400" y="5292725"/>
            <a:ext cx="3252470" cy="490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做什么？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怎么做？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为什么要这么做？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2" name="iSlíďè"/>
          <p:cNvSpPr txBox="1"/>
          <p:nvPr/>
        </p:nvSpPr>
        <p:spPr bwMode="auto">
          <a:xfrm>
            <a:off x="5788294" y="4834283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蒙圈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0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变化过程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1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738343" y="1792347"/>
            <a:ext cx="3456973" cy="3490510"/>
            <a:chOff x="6338676" y="1115071"/>
            <a:chExt cx="4056399" cy="4095751"/>
          </a:xfrm>
        </p:grpSpPr>
        <p:sp>
          <p:nvSpPr>
            <p:cNvPr id="13" name="空心弧 12"/>
            <p:cNvSpPr>
              <a:spLocks noChangeArrowheads="1"/>
            </p:cNvSpPr>
            <p:nvPr/>
          </p:nvSpPr>
          <p:spPr bwMode="auto">
            <a:xfrm>
              <a:off x="6338676" y="1115071"/>
              <a:ext cx="4056399" cy="4095751"/>
            </a:xfrm>
            <a:custGeom>
              <a:avLst/>
              <a:gdLst>
                <a:gd name="T0" fmla="*/ 4057281 w 4057966"/>
                <a:gd name="T1" fmla="*/ 1994398 h 4095198"/>
                <a:gd name="T2" fmla="*/ 4057966 w 4057966"/>
                <a:gd name="T3" fmla="*/ 2047598 h 4095198"/>
                <a:gd name="T4" fmla="*/ 2028983 w 4057966"/>
                <a:gd name="T5" fmla="*/ 4095197 h 4095198"/>
                <a:gd name="T6" fmla="*/ 0 w 4057966"/>
                <a:gd name="T7" fmla="*/ 2047598 h 4095198"/>
                <a:gd name="T8" fmla="*/ 1986128 w 4057966"/>
                <a:gd name="T9" fmla="*/ 447 h 4095198"/>
                <a:gd name="T10" fmla="*/ 2002254 w 4057966"/>
                <a:gd name="T11" fmla="*/ 764360 h 4095198"/>
                <a:gd name="T12" fmla="*/ 764074 w 4057966"/>
                <a:gd name="T13" fmla="*/ 2047597 h 4095198"/>
                <a:gd name="T14" fmla="*/ 2028982 w 4057966"/>
                <a:gd name="T15" fmla="*/ 3331121 h 4095198"/>
                <a:gd name="T16" fmla="*/ 3293890 w 4057966"/>
                <a:gd name="T17" fmla="*/ 2047597 h 4095198"/>
                <a:gd name="T18" fmla="*/ 3293472 w 4057966"/>
                <a:gd name="T19" fmla="*/ 2014266 h 4095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57966" h="4095198">
                  <a:moveTo>
                    <a:pt x="4057281" y="1994398"/>
                  </a:moveTo>
                  <a:cubicBezTo>
                    <a:pt x="4057741" y="2012065"/>
                    <a:pt x="4057966" y="2029805"/>
                    <a:pt x="4057966" y="2047598"/>
                  </a:cubicBezTo>
                  <a:cubicBezTo>
                    <a:pt x="4057966" y="3178456"/>
                    <a:pt x="3149559" y="4095197"/>
                    <a:pt x="2028983" y="4095197"/>
                  </a:cubicBezTo>
                  <a:cubicBezTo>
                    <a:pt x="908407" y="4095197"/>
                    <a:pt x="0" y="3178456"/>
                    <a:pt x="0" y="2047598"/>
                  </a:cubicBezTo>
                  <a:cubicBezTo>
                    <a:pt x="0" y="931123"/>
                    <a:pt x="885447" y="23352"/>
                    <a:pt x="1986128" y="447"/>
                  </a:cubicBezTo>
                  <a:lnTo>
                    <a:pt x="2002254" y="764360"/>
                  </a:lnTo>
                  <a:cubicBezTo>
                    <a:pt x="1315932" y="778863"/>
                    <a:pt x="764074" y="1347835"/>
                    <a:pt x="764074" y="2047597"/>
                  </a:cubicBezTo>
                  <a:cubicBezTo>
                    <a:pt x="764074" y="2756468"/>
                    <a:pt x="1330393" y="3331121"/>
                    <a:pt x="2028982" y="3331121"/>
                  </a:cubicBezTo>
                  <a:cubicBezTo>
                    <a:pt x="2727571" y="3331121"/>
                    <a:pt x="3293890" y="2756468"/>
                    <a:pt x="3293890" y="2047597"/>
                  </a:cubicBezTo>
                  <a:cubicBezTo>
                    <a:pt x="3293890" y="2036453"/>
                    <a:pt x="3293750" y="2025342"/>
                    <a:pt x="3293472" y="20142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1412" tIns="45706" rIns="91412" bIns="45706"/>
            <a:lstStyle/>
            <a:p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椭圆 13"/>
            <p:cNvSpPr>
              <a:spLocks noChangeArrowheads="1"/>
            </p:cNvSpPr>
            <p:nvPr/>
          </p:nvSpPr>
          <p:spPr bwMode="auto">
            <a:xfrm>
              <a:off x="7133769" y="1929459"/>
              <a:ext cx="2466213" cy="2466975"/>
            </a:xfrm>
            <a:prstGeom prst="ellipse">
              <a:avLst/>
            </a:prstGeom>
            <a:noFill/>
            <a:ln w="34925">
              <a:solidFill>
                <a:schemeClr val="accent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12" tIns="45706" rIns="91412" bIns="45706"/>
            <a:lstStyle/>
            <a:p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19" name="Freeform 5"/>
            <p:cNvSpPr>
              <a:spLocks noEditPoints="1" noChangeArrowheads="1"/>
            </p:cNvSpPr>
            <p:nvPr/>
          </p:nvSpPr>
          <p:spPr bwMode="auto">
            <a:xfrm>
              <a:off x="7536868" y="2432696"/>
              <a:ext cx="1669535" cy="1497013"/>
            </a:xfrm>
            <a:custGeom>
              <a:avLst/>
              <a:gdLst>
                <a:gd name="T0" fmla="*/ 0 w 139"/>
                <a:gd name="T1" fmla="*/ 44 h 124"/>
                <a:gd name="T2" fmla="*/ 24 w 139"/>
                <a:gd name="T3" fmla="*/ 24 h 124"/>
                <a:gd name="T4" fmla="*/ 15 w 139"/>
                <a:gd name="T5" fmla="*/ 45 h 124"/>
                <a:gd name="T6" fmla="*/ 8 w 139"/>
                <a:gd name="T7" fmla="*/ 62 h 124"/>
                <a:gd name="T8" fmla="*/ 12 w 139"/>
                <a:gd name="T9" fmla="*/ 58 h 124"/>
                <a:gd name="T10" fmla="*/ 32 w 139"/>
                <a:gd name="T11" fmla="*/ 36 h 124"/>
                <a:gd name="T12" fmla="*/ 54 w 139"/>
                <a:gd name="T13" fmla="*/ 27 h 124"/>
                <a:gd name="T14" fmla="*/ 36 w 139"/>
                <a:gd name="T15" fmla="*/ 61 h 124"/>
                <a:gd name="T16" fmla="*/ 56 w 139"/>
                <a:gd name="T17" fmla="*/ 44 h 124"/>
                <a:gd name="T18" fmla="*/ 56 w 139"/>
                <a:gd name="T19" fmla="*/ 49 h 124"/>
                <a:gd name="T20" fmla="*/ 62 w 139"/>
                <a:gd name="T21" fmla="*/ 55 h 124"/>
                <a:gd name="T22" fmla="*/ 25 w 139"/>
                <a:gd name="T23" fmla="*/ 87 h 124"/>
                <a:gd name="T24" fmla="*/ 18 w 139"/>
                <a:gd name="T25" fmla="*/ 88 h 124"/>
                <a:gd name="T26" fmla="*/ 31 w 139"/>
                <a:gd name="T27" fmla="*/ 58 h 124"/>
                <a:gd name="T28" fmla="*/ 36 w 139"/>
                <a:gd name="T29" fmla="*/ 39 h 124"/>
                <a:gd name="T30" fmla="*/ 14 w 139"/>
                <a:gd name="T31" fmla="*/ 61 h 124"/>
                <a:gd name="T32" fmla="*/ 6 w 139"/>
                <a:gd name="T33" fmla="*/ 64 h 124"/>
                <a:gd name="T34" fmla="*/ 12 w 139"/>
                <a:gd name="T35" fmla="*/ 43 h 124"/>
                <a:gd name="T36" fmla="*/ 20 w 139"/>
                <a:gd name="T37" fmla="*/ 23 h 124"/>
                <a:gd name="T38" fmla="*/ 1 w 139"/>
                <a:gd name="T39" fmla="*/ 45 h 124"/>
                <a:gd name="T40" fmla="*/ 0 w 139"/>
                <a:gd name="T41" fmla="*/ 44 h 124"/>
                <a:gd name="T42" fmla="*/ 70 w 139"/>
                <a:gd name="T43" fmla="*/ 70 h 124"/>
                <a:gd name="T44" fmla="*/ 88 w 139"/>
                <a:gd name="T45" fmla="*/ 54 h 124"/>
                <a:gd name="T46" fmla="*/ 92 w 139"/>
                <a:gd name="T47" fmla="*/ 54 h 124"/>
                <a:gd name="T48" fmla="*/ 137 w 139"/>
                <a:gd name="T49" fmla="*/ 101 h 124"/>
                <a:gd name="T50" fmla="*/ 136 w 139"/>
                <a:gd name="T51" fmla="*/ 105 h 124"/>
                <a:gd name="T52" fmla="*/ 119 w 139"/>
                <a:gd name="T53" fmla="*/ 122 h 124"/>
                <a:gd name="T54" fmla="*/ 115 w 139"/>
                <a:gd name="T55" fmla="*/ 122 h 124"/>
                <a:gd name="T56" fmla="*/ 70 w 139"/>
                <a:gd name="T57" fmla="*/ 74 h 124"/>
                <a:gd name="T58" fmla="*/ 70 w 139"/>
                <a:gd name="T59" fmla="*/ 70 h 124"/>
                <a:gd name="T60" fmla="*/ 61 w 139"/>
                <a:gd name="T61" fmla="*/ 37 h 124"/>
                <a:gd name="T62" fmla="*/ 59 w 139"/>
                <a:gd name="T63" fmla="*/ 47 h 124"/>
                <a:gd name="T64" fmla="*/ 67 w 139"/>
                <a:gd name="T65" fmla="*/ 56 h 124"/>
                <a:gd name="T66" fmla="*/ 63 w 139"/>
                <a:gd name="T67" fmla="*/ 59 h 124"/>
                <a:gd name="T68" fmla="*/ 70 w 139"/>
                <a:gd name="T69" fmla="*/ 67 h 124"/>
                <a:gd name="T70" fmla="*/ 85 w 139"/>
                <a:gd name="T71" fmla="*/ 53 h 124"/>
                <a:gd name="T72" fmla="*/ 78 w 139"/>
                <a:gd name="T73" fmla="*/ 46 h 124"/>
                <a:gd name="T74" fmla="*/ 73 w 139"/>
                <a:gd name="T75" fmla="*/ 50 h 124"/>
                <a:gd name="T76" fmla="*/ 61 w 139"/>
                <a:gd name="T77" fmla="*/ 37 h 124"/>
                <a:gd name="T78" fmla="*/ 121 w 139"/>
                <a:gd name="T79" fmla="*/ 123 h 124"/>
                <a:gd name="T80" fmla="*/ 122 w 139"/>
                <a:gd name="T81" fmla="*/ 124 h 124"/>
                <a:gd name="T82" fmla="*/ 139 w 139"/>
                <a:gd name="T83" fmla="*/ 108 h 124"/>
                <a:gd name="T84" fmla="*/ 138 w 139"/>
                <a:gd name="T85" fmla="*/ 107 h 124"/>
                <a:gd name="T86" fmla="*/ 121 w 139"/>
                <a:gd name="T87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9" h="124">
                  <a:moveTo>
                    <a:pt x="0" y="44"/>
                  </a:moveTo>
                  <a:cubicBezTo>
                    <a:pt x="0" y="44"/>
                    <a:pt x="31" y="0"/>
                    <a:pt x="24" y="24"/>
                  </a:cubicBezTo>
                  <a:cubicBezTo>
                    <a:pt x="22" y="30"/>
                    <a:pt x="19" y="38"/>
                    <a:pt x="15" y="45"/>
                  </a:cubicBezTo>
                  <a:cubicBezTo>
                    <a:pt x="11" y="53"/>
                    <a:pt x="8" y="61"/>
                    <a:pt x="8" y="62"/>
                  </a:cubicBezTo>
                  <a:cubicBezTo>
                    <a:pt x="8" y="62"/>
                    <a:pt x="9" y="61"/>
                    <a:pt x="12" y="58"/>
                  </a:cubicBezTo>
                  <a:cubicBezTo>
                    <a:pt x="18" y="52"/>
                    <a:pt x="25" y="43"/>
                    <a:pt x="32" y="36"/>
                  </a:cubicBezTo>
                  <a:cubicBezTo>
                    <a:pt x="48" y="15"/>
                    <a:pt x="55" y="17"/>
                    <a:pt x="54" y="27"/>
                  </a:cubicBezTo>
                  <a:cubicBezTo>
                    <a:pt x="52" y="36"/>
                    <a:pt x="41" y="51"/>
                    <a:pt x="36" y="61"/>
                  </a:cubicBezTo>
                  <a:cubicBezTo>
                    <a:pt x="21" y="84"/>
                    <a:pt x="45" y="50"/>
                    <a:pt x="56" y="44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62" y="55"/>
                    <a:pt x="45" y="73"/>
                    <a:pt x="25" y="87"/>
                  </a:cubicBezTo>
                  <a:cubicBezTo>
                    <a:pt x="21" y="90"/>
                    <a:pt x="19" y="90"/>
                    <a:pt x="18" y="88"/>
                  </a:cubicBezTo>
                  <a:cubicBezTo>
                    <a:pt x="16" y="85"/>
                    <a:pt x="23" y="72"/>
                    <a:pt x="31" y="58"/>
                  </a:cubicBezTo>
                  <a:cubicBezTo>
                    <a:pt x="40" y="42"/>
                    <a:pt x="57" y="12"/>
                    <a:pt x="36" y="39"/>
                  </a:cubicBezTo>
                  <a:cubicBezTo>
                    <a:pt x="29" y="47"/>
                    <a:pt x="21" y="55"/>
                    <a:pt x="14" y="61"/>
                  </a:cubicBezTo>
                  <a:cubicBezTo>
                    <a:pt x="10" y="65"/>
                    <a:pt x="7" y="66"/>
                    <a:pt x="6" y="64"/>
                  </a:cubicBezTo>
                  <a:cubicBezTo>
                    <a:pt x="4" y="62"/>
                    <a:pt x="8" y="53"/>
                    <a:pt x="12" y="43"/>
                  </a:cubicBezTo>
                  <a:cubicBezTo>
                    <a:pt x="15" y="36"/>
                    <a:pt x="19" y="29"/>
                    <a:pt x="20" y="23"/>
                  </a:cubicBezTo>
                  <a:cubicBezTo>
                    <a:pt x="22" y="17"/>
                    <a:pt x="1" y="45"/>
                    <a:pt x="1" y="45"/>
                  </a:cubicBezTo>
                  <a:cubicBezTo>
                    <a:pt x="0" y="44"/>
                    <a:pt x="0" y="44"/>
                    <a:pt x="0" y="44"/>
                  </a:cubicBezTo>
                  <a:close/>
                  <a:moveTo>
                    <a:pt x="70" y="70"/>
                  </a:moveTo>
                  <a:cubicBezTo>
                    <a:pt x="88" y="54"/>
                    <a:pt x="88" y="54"/>
                    <a:pt x="88" y="54"/>
                  </a:cubicBezTo>
                  <a:cubicBezTo>
                    <a:pt x="89" y="52"/>
                    <a:pt x="91" y="52"/>
                    <a:pt x="92" y="54"/>
                  </a:cubicBezTo>
                  <a:cubicBezTo>
                    <a:pt x="137" y="101"/>
                    <a:pt x="137" y="101"/>
                    <a:pt x="137" y="101"/>
                  </a:cubicBezTo>
                  <a:cubicBezTo>
                    <a:pt x="138" y="102"/>
                    <a:pt x="137" y="104"/>
                    <a:pt x="136" y="105"/>
                  </a:cubicBezTo>
                  <a:cubicBezTo>
                    <a:pt x="119" y="122"/>
                    <a:pt x="119" y="122"/>
                    <a:pt x="119" y="122"/>
                  </a:cubicBezTo>
                  <a:cubicBezTo>
                    <a:pt x="118" y="123"/>
                    <a:pt x="116" y="123"/>
                    <a:pt x="115" y="122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69" y="73"/>
                    <a:pt x="69" y="71"/>
                    <a:pt x="70" y="70"/>
                  </a:cubicBezTo>
                  <a:close/>
                  <a:moveTo>
                    <a:pt x="61" y="37"/>
                  </a:moveTo>
                  <a:cubicBezTo>
                    <a:pt x="59" y="47"/>
                    <a:pt x="59" y="47"/>
                    <a:pt x="59" y="47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85" y="53"/>
                    <a:pt x="85" y="53"/>
                    <a:pt x="85" y="53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61" y="37"/>
                    <a:pt x="61" y="37"/>
                    <a:pt x="61" y="37"/>
                  </a:cubicBezTo>
                  <a:close/>
                  <a:moveTo>
                    <a:pt x="121" y="123"/>
                  </a:moveTo>
                  <a:cubicBezTo>
                    <a:pt x="122" y="124"/>
                    <a:pt x="122" y="124"/>
                    <a:pt x="122" y="124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8" y="107"/>
                    <a:pt x="138" y="107"/>
                    <a:pt x="138" y="107"/>
                  </a:cubicBezTo>
                  <a:lnTo>
                    <a:pt x="121" y="1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1412" tIns="45706" rIns="91412" bIns="45706"/>
            <a:lstStyle/>
            <a:p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7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个人项目总结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0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4" name="išľíďè"/>
          <p:cNvSpPr/>
          <p:nvPr/>
        </p:nvSpPr>
        <p:spPr bwMode="auto">
          <a:xfrm>
            <a:off x="1192530" y="1050290"/>
            <a:ext cx="6042660" cy="5005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p>
            <a:pPr lvl="0"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/>
              <a:t>       </a:t>
            </a:r>
            <a:r>
              <a:rPr lang="zh-CN" dirty="0"/>
              <a:t>首先本次项目运用到了</a:t>
            </a:r>
            <a:r>
              <a:rPr lang="en-US" altLang="zh-CN" dirty="0"/>
              <a:t>IO</a:t>
            </a:r>
            <a:r>
              <a:rPr lang="zh-CN" altLang="en-US" dirty="0"/>
              <a:t>流、线程、集合等</a:t>
            </a:r>
            <a:r>
              <a:rPr lang="en-US" altLang="zh-CN" dirty="0"/>
              <a:t>Java</a:t>
            </a:r>
            <a:r>
              <a:rPr lang="zh-CN" altLang="en-US" dirty="0"/>
              <a:t>编程技术。让我认识到这些技术都是项目的基础，主要是要把基础打牢，才不会地动山摇。</a:t>
            </a:r>
            <a:endParaRPr lang="en-US" altLang="zh-CN" dirty="0"/>
          </a:p>
          <a:p>
            <a:pPr lvl="0"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      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其次在做项目的过程中，通过一阶段的所学知识和技术，是足够独立完成本次项目发开， 虽然我的功能实现的差不多，但是在编写的过程中还是会遇到一些难题，发现自己的不足之处，比如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Dbug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，不太会使用，导致了自己查找问题比较难，花费的时间比较多。思路刚开始的时候也是比较乱的，不知道从哪里下手，后面不懂的问身边的同学，再找老师，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PDF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文件多看一遍，查缺补漏，才搞定这个项目。过程可以说是很艰辛。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  <a:p>
            <a:pPr lvl="0"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zh-CN" altLang="en-US" b="0" i="0" u="none" strike="noStrike" kern="1200" cap="none" spc="0" normalizeH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      最后总体而言在时间的安排上，没有合理规划好，一些原本的构思，细节也没有处理。在第二阶段能够规划好自己的时间，在往前冲。</a:t>
            </a:r>
            <a:endParaRPr kumimoji="0" lang="en-US" altLang="zh-CN" b="0" i="0" u="none" strike="noStrike" kern="1200" cap="none" spc="0" normalizeH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6" name="椭圆 55"/>
          <p:cNvSpPr/>
          <p:nvPr/>
        </p:nvSpPr>
        <p:spPr bwMode="auto">
          <a:xfrm>
            <a:off x="7619272" y="2203107"/>
            <a:ext cx="1139777" cy="113977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 w="19050">
            <a:noFill/>
            <a:round/>
          </a:ln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57" name="椭圆 56"/>
          <p:cNvSpPr/>
          <p:nvPr/>
        </p:nvSpPr>
        <p:spPr bwMode="auto">
          <a:xfrm>
            <a:off x="7886504" y="3935885"/>
            <a:ext cx="1139777" cy="113977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 w="19050">
            <a:noFill/>
            <a:round/>
          </a:ln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58" name="椭圆 57"/>
          <p:cNvSpPr/>
          <p:nvPr/>
        </p:nvSpPr>
        <p:spPr bwMode="auto">
          <a:xfrm>
            <a:off x="9584699" y="4409595"/>
            <a:ext cx="1139777" cy="113977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 w="19050">
            <a:noFill/>
            <a:round/>
          </a:ln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60" name="任意多边形: 形状 19"/>
          <p:cNvSpPr/>
          <p:nvPr/>
        </p:nvSpPr>
        <p:spPr>
          <a:xfrm>
            <a:off x="8010986" y="2625679"/>
            <a:ext cx="356348" cy="2895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4" y="0"/>
                </a:moveTo>
                <a:cubicBezTo>
                  <a:pt x="912" y="0"/>
                  <a:pt x="0" y="1122"/>
                  <a:pt x="0" y="2491"/>
                </a:cubicBezTo>
                <a:lnTo>
                  <a:pt x="0" y="11634"/>
                </a:lnTo>
                <a:cubicBezTo>
                  <a:pt x="0" y="13008"/>
                  <a:pt x="912" y="14134"/>
                  <a:pt x="2024" y="14134"/>
                </a:cubicBezTo>
                <a:lnTo>
                  <a:pt x="2024" y="16617"/>
                </a:lnTo>
                <a:cubicBezTo>
                  <a:pt x="2024" y="17994"/>
                  <a:pt x="2935" y="19109"/>
                  <a:pt x="4049" y="19109"/>
                </a:cubicBezTo>
                <a:lnTo>
                  <a:pt x="4822" y="19109"/>
                </a:lnTo>
                <a:cubicBezTo>
                  <a:pt x="5125" y="20540"/>
                  <a:pt x="6166" y="21600"/>
                  <a:pt x="7423" y="21600"/>
                </a:cubicBezTo>
                <a:cubicBezTo>
                  <a:pt x="8673" y="21600"/>
                  <a:pt x="9726" y="20540"/>
                  <a:pt x="10030" y="19109"/>
                </a:cubicBezTo>
                <a:lnTo>
                  <a:pt x="13594" y="19109"/>
                </a:lnTo>
                <a:cubicBezTo>
                  <a:pt x="13897" y="20540"/>
                  <a:pt x="14942" y="21600"/>
                  <a:pt x="16202" y="21600"/>
                </a:cubicBezTo>
                <a:cubicBezTo>
                  <a:pt x="17449" y="21600"/>
                  <a:pt x="18498" y="20540"/>
                  <a:pt x="18803" y="19109"/>
                </a:cubicBezTo>
                <a:lnTo>
                  <a:pt x="19576" y="19109"/>
                </a:lnTo>
                <a:cubicBezTo>
                  <a:pt x="20692" y="19109"/>
                  <a:pt x="21600" y="17994"/>
                  <a:pt x="21600" y="16617"/>
                </a:cubicBezTo>
                <a:lnTo>
                  <a:pt x="21600" y="11634"/>
                </a:lnTo>
                <a:cubicBezTo>
                  <a:pt x="21600" y="11142"/>
                  <a:pt x="21482" y="10663"/>
                  <a:pt x="21259" y="10248"/>
                </a:cubicBezTo>
                <a:lnTo>
                  <a:pt x="18554" y="5265"/>
                </a:lnTo>
                <a:cubicBezTo>
                  <a:pt x="18182" y="4566"/>
                  <a:pt x="17557" y="4160"/>
                  <a:pt x="16876" y="4160"/>
                </a:cubicBezTo>
                <a:lnTo>
                  <a:pt x="14177" y="4160"/>
                </a:lnTo>
                <a:lnTo>
                  <a:pt x="14177" y="2491"/>
                </a:lnTo>
                <a:cubicBezTo>
                  <a:pt x="14177" y="1122"/>
                  <a:pt x="13265" y="0"/>
                  <a:pt x="12146" y="0"/>
                </a:cubicBezTo>
                <a:lnTo>
                  <a:pt x="2024" y="0"/>
                </a:lnTo>
                <a:close/>
                <a:moveTo>
                  <a:pt x="2024" y="1669"/>
                </a:moveTo>
                <a:lnTo>
                  <a:pt x="12146" y="1669"/>
                </a:lnTo>
                <a:cubicBezTo>
                  <a:pt x="12524" y="1669"/>
                  <a:pt x="12821" y="2034"/>
                  <a:pt x="12821" y="2491"/>
                </a:cubicBezTo>
                <a:lnTo>
                  <a:pt x="12821" y="11634"/>
                </a:lnTo>
                <a:cubicBezTo>
                  <a:pt x="12821" y="12090"/>
                  <a:pt x="12524" y="12465"/>
                  <a:pt x="12146" y="12465"/>
                </a:cubicBezTo>
                <a:cubicBezTo>
                  <a:pt x="12146" y="12465"/>
                  <a:pt x="2024" y="12465"/>
                  <a:pt x="2024" y="12465"/>
                </a:cubicBezTo>
                <a:cubicBezTo>
                  <a:pt x="1649" y="12465"/>
                  <a:pt x="1350" y="12090"/>
                  <a:pt x="1350" y="11634"/>
                </a:cubicBezTo>
                <a:lnTo>
                  <a:pt x="1350" y="2491"/>
                </a:lnTo>
                <a:cubicBezTo>
                  <a:pt x="1350" y="2034"/>
                  <a:pt x="1649" y="1669"/>
                  <a:pt x="2024" y="1669"/>
                </a:cubicBezTo>
                <a:close/>
                <a:moveTo>
                  <a:pt x="14177" y="5821"/>
                </a:moveTo>
                <a:lnTo>
                  <a:pt x="16876" y="5821"/>
                </a:lnTo>
                <a:cubicBezTo>
                  <a:pt x="17102" y="5821"/>
                  <a:pt x="17311" y="5958"/>
                  <a:pt x="17440" y="6184"/>
                </a:cubicBezTo>
                <a:lnTo>
                  <a:pt x="20132" y="11175"/>
                </a:lnTo>
                <a:cubicBezTo>
                  <a:pt x="20206" y="11307"/>
                  <a:pt x="20250" y="11475"/>
                  <a:pt x="20250" y="11634"/>
                </a:cubicBezTo>
                <a:cubicBezTo>
                  <a:pt x="20250" y="11634"/>
                  <a:pt x="20250" y="16617"/>
                  <a:pt x="20250" y="16617"/>
                </a:cubicBezTo>
                <a:cubicBezTo>
                  <a:pt x="20250" y="17074"/>
                  <a:pt x="19946" y="17448"/>
                  <a:pt x="19576" y="17448"/>
                </a:cubicBezTo>
                <a:lnTo>
                  <a:pt x="18803" y="17448"/>
                </a:lnTo>
                <a:cubicBezTo>
                  <a:pt x="18498" y="16016"/>
                  <a:pt x="17455" y="14956"/>
                  <a:pt x="16202" y="14956"/>
                </a:cubicBezTo>
                <a:cubicBezTo>
                  <a:pt x="14942" y="14956"/>
                  <a:pt x="13897" y="16016"/>
                  <a:pt x="13594" y="17448"/>
                </a:cubicBezTo>
                <a:lnTo>
                  <a:pt x="10030" y="17448"/>
                </a:lnTo>
                <a:cubicBezTo>
                  <a:pt x="9729" y="16016"/>
                  <a:pt x="8678" y="14956"/>
                  <a:pt x="7423" y="14956"/>
                </a:cubicBezTo>
                <a:cubicBezTo>
                  <a:pt x="6166" y="14956"/>
                  <a:pt x="5125" y="16016"/>
                  <a:pt x="4822" y="17448"/>
                </a:cubicBezTo>
                <a:lnTo>
                  <a:pt x="4049" y="17448"/>
                </a:lnTo>
                <a:cubicBezTo>
                  <a:pt x="3676" y="17448"/>
                  <a:pt x="3374" y="17074"/>
                  <a:pt x="3374" y="16617"/>
                </a:cubicBezTo>
                <a:lnTo>
                  <a:pt x="3374" y="14134"/>
                </a:lnTo>
                <a:lnTo>
                  <a:pt x="12146" y="14134"/>
                </a:lnTo>
                <a:cubicBezTo>
                  <a:pt x="13265" y="14134"/>
                  <a:pt x="14177" y="13008"/>
                  <a:pt x="14177" y="11634"/>
                </a:cubicBezTo>
                <a:lnTo>
                  <a:pt x="14177" y="5821"/>
                </a:lnTo>
                <a:close/>
                <a:moveTo>
                  <a:pt x="15553" y="6450"/>
                </a:moveTo>
                <a:cubicBezTo>
                  <a:pt x="15182" y="6450"/>
                  <a:pt x="14885" y="6824"/>
                  <a:pt x="14885" y="7281"/>
                </a:cubicBezTo>
                <a:lnTo>
                  <a:pt x="14885" y="12263"/>
                </a:lnTo>
                <a:cubicBezTo>
                  <a:pt x="14885" y="12721"/>
                  <a:pt x="15182" y="13102"/>
                  <a:pt x="15553" y="13102"/>
                </a:cubicBezTo>
                <a:lnTo>
                  <a:pt x="18259" y="13102"/>
                </a:lnTo>
                <a:cubicBezTo>
                  <a:pt x="18629" y="13102"/>
                  <a:pt x="18934" y="12721"/>
                  <a:pt x="18934" y="12263"/>
                </a:cubicBezTo>
                <a:lnTo>
                  <a:pt x="18934" y="11022"/>
                </a:lnTo>
                <a:cubicBezTo>
                  <a:pt x="18934" y="10857"/>
                  <a:pt x="18888" y="10694"/>
                  <a:pt x="18816" y="10554"/>
                </a:cubicBezTo>
                <a:cubicBezTo>
                  <a:pt x="18816" y="10554"/>
                  <a:pt x="16798" y="6829"/>
                  <a:pt x="16798" y="6829"/>
                </a:cubicBezTo>
                <a:cubicBezTo>
                  <a:pt x="16673" y="6592"/>
                  <a:pt x="16460" y="6450"/>
                  <a:pt x="16234" y="6450"/>
                </a:cubicBezTo>
                <a:lnTo>
                  <a:pt x="15553" y="6450"/>
                </a:lnTo>
                <a:close/>
                <a:moveTo>
                  <a:pt x="15553" y="7281"/>
                </a:moveTo>
                <a:lnTo>
                  <a:pt x="16234" y="7281"/>
                </a:lnTo>
                <a:lnTo>
                  <a:pt x="18259" y="11022"/>
                </a:lnTo>
                <a:cubicBezTo>
                  <a:pt x="18259" y="11022"/>
                  <a:pt x="18259" y="12263"/>
                  <a:pt x="18259" y="12263"/>
                </a:cubicBezTo>
                <a:lnTo>
                  <a:pt x="15553" y="12263"/>
                </a:lnTo>
                <a:lnTo>
                  <a:pt x="15553" y="7281"/>
                </a:lnTo>
                <a:close/>
                <a:moveTo>
                  <a:pt x="7423" y="16617"/>
                </a:moveTo>
                <a:cubicBezTo>
                  <a:pt x="8167" y="16617"/>
                  <a:pt x="8772" y="17365"/>
                  <a:pt x="8772" y="18278"/>
                </a:cubicBezTo>
                <a:cubicBezTo>
                  <a:pt x="8772" y="19191"/>
                  <a:pt x="8167" y="19939"/>
                  <a:pt x="7423" y="19939"/>
                </a:cubicBezTo>
                <a:cubicBezTo>
                  <a:pt x="6677" y="19939"/>
                  <a:pt x="6073" y="19191"/>
                  <a:pt x="6073" y="18278"/>
                </a:cubicBezTo>
                <a:cubicBezTo>
                  <a:pt x="6073" y="17365"/>
                  <a:pt x="6677" y="16617"/>
                  <a:pt x="7423" y="16617"/>
                </a:cubicBezTo>
                <a:close/>
                <a:moveTo>
                  <a:pt x="16202" y="16617"/>
                </a:moveTo>
                <a:cubicBezTo>
                  <a:pt x="16943" y="16617"/>
                  <a:pt x="17551" y="17365"/>
                  <a:pt x="17551" y="18278"/>
                </a:cubicBezTo>
                <a:cubicBezTo>
                  <a:pt x="17551" y="19191"/>
                  <a:pt x="16943" y="19939"/>
                  <a:pt x="16202" y="19939"/>
                </a:cubicBezTo>
                <a:cubicBezTo>
                  <a:pt x="15454" y="19939"/>
                  <a:pt x="14852" y="19191"/>
                  <a:pt x="14852" y="18278"/>
                </a:cubicBezTo>
                <a:cubicBezTo>
                  <a:pt x="14852" y="17365"/>
                  <a:pt x="15454" y="16617"/>
                  <a:pt x="16202" y="1661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59" name="任意多边形: 形状 18"/>
          <p:cNvSpPr/>
          <p:nvPr/>
        </p:nvSpPr>
        <p:spPr>
          <a:xfrm>
            <a:off x="8291119" y="4340500"/>
            <a:ext cx="330550" cy="33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600" extrusionOk="0">
                <a:moveTo>
                  <a:pt x="19313" y="4353"/>
                </a:moveTo>
                <a:lnTo>
                  <a:pt x="16178" y="7496"/>
                </a:lnTo>
                <a:cubicBezTo>
                  <a:pt x="16034" y="7640"/>
                  <a:pt x="15980" y="7851"/>
                  <a:pt x="16036" y="8047"/>
                </a:cubicBezTo>
                <a:lnTo>
                  <a:pt x="18732" y="17470"/>
                </a:lnTo>
                <a:cubicBezTo>
                  <a:pt x="18788" y="17666"/>
                  <a:pt x="18734" y="17878"/>
                  <a:pt x="18590" y="18022"/>
                </a:cubicBezTo>
                <a:lnTo>
                  <a:pt x="17170" y="19445"/>
                </a:lnTo>
                <a:cubicBezTo>
                  <a:pt x="17059" y="19556"/>
                  <a:pt x="16916" y="19609"/>
                  <a:pt x="16775" y="19609"/>
                </a:cubicBezTo>
                <a:cubicBezTo>
                  <a:pt x="16581" y="19609"/>
                  <a:pt x="16390" y="19510"/>
                  <a:pt x="16285" y="19322"/>
                </a:cubicBezTo>
                <a:lnTo>
                  <a:pt x="12375" y="12317"/>
                </a:lnTo>
                <a:cubicBezTo>
                  <a:pt x="12271" y="12129"/>
                  <a:pt x="12079" y="12029"/>
                  <a:pt x="11886" y="12029"/>
                </a:cubicBezTo>
                <a:cubicBezTo>
                  <a:pt x="11744" y="12029"/>
                  <a:pt x="11602" y="12083"/>
                  <a:pt x="11491" y="12194"/>
                </a:cubicBezTo>
                <a:lnTo>
                  <a:pt x="8519" y="15172"/>
                </a:lnTo>
                <a:cubicBezTo>
                  <a:pt x="8388" y="15304"/>
                  <a:pt x="8330" y="15492"/>
                  <a:pt x="8365" y="15674"/>
                </a:cubicBezTo>
                <a:lnTo>
                  <a:pt x="8996" y="18989"/>
                </a:lnTo>
                <a:cubicBezTo>
                  <a:pt x="9031" y="19171"/>
                  <a:pt x="8973" y="19359"/>
                  <a:pt x="8842" y="19491"/>
                </a:cubicBezTo>
                <a:lnTo>
                  <a:pt x="8441" y="19893"/>
                </a:lnTo>
                <a:cubicBezTo>
                  <a:pt x="8330" y="20004"/>
                  <a:pt x="8187" y="20058"/>
                  <a:pt x="8046" y="20058"/>
                </a:cubicBezTo>
                <a:cubicBezTo>
                  <a:pt x="7852" y="20058"/>
                  <a:pt x="7661" y="19958"/>
                  <a:pt x="7556" y="19770"/>
                </a:cubicBezTo>
                <a:lnTo>
                  <a:pt x="5577" y="16226"/>
                </a:lnTo>
                <a:cubicBezTo>
                  <a:pt x="5526" y="16136"/>
                  <a:pt x="5452" y="16061"/>
                  <a:pt x="5362" y="16010"/>
                </a:cubicBezTo>
                <a:lnTo>
                  <a:pt x="1826" y="14027"/>
                </a:lnTo>
                <a:cubicBezTo>
                  <a:pt x="1502" y="13845"/>
                  <a:pt x="1441" y="13403"/>
                  <a:pt x="1703" y="13141"/>
                </a:cubicBezTo>
                <a:lnTo>
                  <a:pt x="2105" y="12738"/>
                </a:lnTo>
                <a:cubicBezTo>
                  <a:pt x="2211" y="12632"/>
                  <a:pt x="2354" y="12574"/>
                  <a:pt x="2501" y="12574"/>
                </a:cubicBezTo>
                <a:cubicBezTo>
                  <a:pt x="2536" y="12574"/>
                  <a:pt x="2571" y="12577"/>
                  <a:pt x="2606" y="12584"/>
                </a:cubicBezTo>
                <a:lnTo>
                  <a:pt x="5913" y="13216"/>
                </a:lnTo>
                <a:cubicBezTo>
                  <a:pt x="5948" y="13223"/>
                  <a:pt x="5983" y="13226"/>
                  <a:pt x="6018" y="13226"/>
                </a:cubicBezTo>
                <a:cubicBezTo>
                  <a:pt x="6165" y="13226"/>
                  <a:pt x="6308" y="13168"/>
                  <a:pt x="6414" y="13062"/>
                </a:cubicBezTo>
                <a:lnTo>
                  <a:pt x="9385" y="10083"/>
                </a:lnTo>
                <a:cubicBezTo>
                  <a:pt x="9648" y="9820"/>
                  <a:pt x="9587" y="9379"/>
                  <a:pt x="9263" y="9197"/>
                </a:cubicBezTo>
                <a:lnTo>
                  <a:pt x="2273" y="5278"/>
                </a:lnTo>
                <a:cubicBezTo>
                  <a:pt x="1949" y="5097"/>
                  <a:pt x="1888" y="4655"/>
                  <a:pt x="2150" y="4392"/>
                </a:cubicBezTo>
                <a:lnTo>
                  <a:pt x="3571" y="2968"/>
                </a:lnTo>
                <a:cubicBezTo>
                  <a:pt x="3677" y="2862"/>
                  <a:pt x="3820" y="2804"/>
                  <a:pt x="3966" y="2804"/>
                </a:cubicBezTo>
                <a:cubicBezTo>
                  <a:pt x="4018" y="2804"/>
                  <a:pt x="4070" y="2811"/>
                  <a:pt x="4121" y="2826"/>
                </a:cubicBezTo>
                <a:lnTo>
                  <a:pt x="13523" y="5528"/>
                </a:lnTo>
                <a:cubicBezTo>
                  <a:pt x="13574" y="5543"/>
                  <a:pt x="13625" y="5550"/>
                  <a:pt x="13677" y="5550"/>
                </a:cubicBezTo>
                <a:cubicBezTo>
                  <a:pt x="13823" y="5550"/>
                  <a:pt x="13966" y="5493"/>
                  <a:pt x="14073" y="5386"/>
                </a:cubicBezTo>
                <a:lnTo>
                  <a:pt x="17208" y="2243"/>
                </a:lnTo>
                <a:cubicBezTo>
                  <a:pt x="17593" y="1857"/>
                  <a:pt x="18321" y="1542"/>
                  <a:pt x="18937" y="1542"/>
                </a:cubicBezTo>
                <a:cubicBezTo>
                  <a:pt x="19252" y="1542"/>
                  <a:pt x="19538" y="1624"/>
                  <a:pt x="19734" y="1821"/>
                </a:cubicBezTo>
                <a:cubicBezTo>
                  <a:pt x="20316" y="2404"/>
                  <a:pt x="19895" y="3770"/>
                  <a:pt x="19313" y="4353"/>
                </a:cubicBezTo>
                <a:cubicBezTo>
                  <a:pt x="19313" y="4353"/>
                  <a:pt x="19313" y="4353"/>
                  <a:pt x="19313" y="4353"/>
                </a:cubicBezTo>
                <a:close/>
                <a:moveTo>
                  <a:pt x="20822" y="731"/>
                </a:moveTo>
                <a:cubicBezTo>
                  <a:pt x="20557" y="465"/>
                  <a:pt x="20235" y="268"/>
                  <a:pt x="19866" y="145"/>
                </a:cubicBezTo>
                <a:cubicBezTo>
                  <a:pt x="19578" y="49"/>
                  <a:pt x="19266" y="0"/>
                  <a:pt x="18937" y="0"/>
                </a:cubicBezTo>
                <a:cubicBezTo>
                  <a:pt x="18441" y="0"/>
                  <a:pt x="17909" y="111"/>
                  <a:pt x="17399" y="322"/>
                </a:cubicBezTo>
                <a:cubicBezTo>
                  <a:pt x="16897" y="530"/>
                  <a:pt x="16455" y="817"/>
                  <a:pt x="16120" y="1153"/>
                </a:cubicBezTo>
                <a:lnTo>
                  <a:pt x="13392" y="3887"/>
                </a:lnTo>
                <a:lnTo>
                  <a:pt x="4545" y="1343"/>
                </a:lnTo>
                <a:cubicBezTo>
                  <a:pt x="4357" y="1289"/>
                  <a:pt x="4162" y="1262"/>
                  <a:pt x="3966" y="1262"/>
                </a:cubicBezTo>
                <a:cubicBezTo>
                  <a:pt x="3691" y="1262"/>
                  <a:pt x="3423" y="1315"/>
                  <a:pt x="3169" y="1420"/>
                </a:cubicBezTo>
                <a:cubicBezTo>
                  <a:pt x="2911" y="1526"/>
                  <a:pt x="2680" y="1680"/>
                  <a:pt x="2482" y="1878"/>
                </a:cubicBezTo>
                <a:lnTo>
                  <a:pt x="1062" y="3301"/>
                </a:lnTo>
                <a:cubicBezTo>
                  <a:pt x="828" y="3536"/>
                  <a:pt x="650" y="3827"/>
                  <a:pt x="549" y="4142"/>
                </a:cubicBezTo>
                <a:cubicBezTo>
                  <a:pt x="452" y="4442"/>
                  <a:pt x="424" y="4765"/>
                  <a:pt x="467" y="5077"/>
                </a:cubicBezTo>
                <a:cubicBezTo>
                  <a:pt x="511" y="5389"/>
                  <a:pt x="625" y="5693"/>
                  <a:pt x="799" y="5955"/>
                </a:cubicBezTo>
                <a:cubicBezTo>
                  <a:pt x="982" y="6230"/>
                  <a:pt x="1232" y="6462"/>
                  <a:pt x="1522" y="6624"/>
                </a:cubicBezTo>
                <a:lnTo>
                  <a:pt x="7382" y="9910"/>
                </a:lnTo>
                <a:lnTo>
                  <a:pt x="5692" y="11604"/>
                </a:lnTo>
                <a:lnTo>
                  <a:pt x="2894" y="11069"/>
                </a:lnTo>
                <a:cubicBezTo>
                  <a:pt x="2765" y="11044"/>
                  <a:pt x="2632" y="11031"/>
                  <a:pt x="2501" y="11031"/>
                </a:cubicBezTo>
                <a:cubicBezTo>
                  <a:pt x="2225" y="11031"/>
                  <a:pt x="1956" y="11085"/>
                  <a:pt x="1701" y="11190"/>
                </a:cubicBezTo>
                <a:cubicBezTo>
                  <a:pt x="1444" y="11296"/>
                  <a:pt x="1213" y="11450"/>
                  <a:pt x="1017" y="11647"/>
                </a:cubicBezTo>
                <a:lnTo>
                  <a:pt x="615" y="12050"/>
                </a:lnTo>
                <a:cubicBezTo>
                  <a:pt x="380" y="12285"/>
                  <a:pt x="203" y="12576"/>
                  <a:pt x="101" y="12891"/>
                </a:cubicBezTo>
                <a:cubicBezTo>
                  <a:pt x="5" y="13191"/>
                  <a:pt x="-23" y="13513"/>
                  <a:pt x="20" y="13826"/>
                </a:cubicBezTo>
                <a:cubicBezTo>
                  <a:pt x="63" y="14138"/>
                  <a:pt x="178" y="14441"/>
                  <a:pt x="352" y="14703"/>
                </a:cubicBezTo>
                <a:cubicBezTo>
                  <a:pt x="535" y="14979"/>
                  <a:pt x="785" y="15210"/>
                  <a:pt x="1074" y="15373"/>
                </a:cubicBezTo>
                <a:lnTo>
                  <a:pt x="4369" y="17221"/>
                </a:lnTo>
                <a:lnTo>
                  <a:pt x="6213" y="20524"/>
                </a:lnTo>
                <a:cubicBezTo>
                  <a:pt x="6584" y="21188"/>
                  <a:pt x="7286" y="21600"/>
                  <a:pt x="8046" y="21600"/>
                </a:cubicBezTo>
                <a:cubicBezTo>
                  <a:pt x="8606" y="21600"/>
                  <a:pt x="9132" y="21381"/>
                  <a:pt x="9529" y="20984"/>
                </a:cubicBezTo>
                <a:lnTo>
                  <a:pt x="9930" y="20581"/>
                </a:lnTo>
                <a:cubicBezTo>
                  <a:pt x="10422" y="20088"/>
                  <a:pt x="10638" y="19385"/>
                  <a:pt x="10508" y="18700"/>
                </a:cubicBezTo>
                <a:lnTo>
                  <a:pt x="9974" y="15896"/>
                </a:lnTo>
                <a:lnTo>
                  <a:pt x="11664" y="14201"/>
                </a:lnTo>
                <a:lnTo>
                  <a:pt x="14942" y="20075"/>
                </a:lnTo>
                <a:cubicBezTo>
                  <a:pt x="15313" y="20739"/>
                  <a:pt x="16015" y="21152"/>
                  <a:pt x="16775" y="21152"/>
                </a:cubicBezTo>
                <a:cubicBezTo>
                  <a:pt x="17335" y="21152"/>
                  <a:pt x="17861" y="20933"/>
                  <a:pt x="18258" y="20536"/>
                </a:cubicBezTo>
                <a:lnTo>
                  <a:pt x="19678" y="19113"/>
                </a:lnTo>
                <a:cubicBezTo>
                  <a:pt x="20217" y="18572"/>
                  <a:pt x="20422" y="17780"/>
                  <a:pt x="20211" y="17045"/>
                </a:cubicBezTo>
                <a:lnTo>
                  <a:pt x="17674" y="8178"/>
                </a:lnTo>
                <a:lnTo>
                  <a:pt x="20402" y="5443"/>
                </a:lnTo>
                <a:cubicBezTo>
                  <a:pt x="20900" y="4943"/>
                  <a:pt x="21298" y="4185"/>
                  <a:pt x="21464" y="3413"/>
                </a:cubicBezTo>
                <a:cubicBezTo>
                  <a:pt x="21559" y="2971"/>
                  <a:pt x="21577" y="2546"/>
                  <a:pt x="21517" y="2149"/>
                </a:cubicBezTo>
                <a:cubicBezTo>
                  <a:pt x="21432" y="1592"/>
                  <a:pt x="21192" y="1102"/>
                  <a:pt x="20822" y="731"/>
                </a:cubicBezTo>
                <a:cubicBezTo>
                  <a:pt x="20822" y="731"/>
                  <a:pt x="20822" y="731"/>
                  <a:pt x="20822" y="731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61" name="任意多边形: 形状 20"/>
          <p:cNvSpPr/>
          <p:nvPr/>
        </p:nvSpPr>
        <p:spPr>
          <a:xfrm>
            <a:off x="10000407" y="4828349"/>
            <a:ext cx="308361" cy="3911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3" y="6729"/>
                </a:moveTo>
                <a:cubicBezTo>
                  <a:pt x="17891" y="6790"/>
                  <a:pt x="17842" y="6883"/>
                  <a:pt x="17842" y="6994"/>
                </a:cubicBezTo>
                <a:cubicBezTo>
                  <a:pt x="17842" y="7080"/>
                  <a:pt x="17901" y="7139"/>
                  <a:pt x="18015" y="7191"/>
                </a:cubicBezTo>
                <a:cubicBezTo>
                  <a:pt x="18122" y="7230"/>
                  <a:pt x="18344" y="7284"/>
                  <a:pt x="18697" y="7352"/>
                </a:cubicBezTo>
                <a:cubicBezTo>
                  <a:pt x="19207" y="7434"/>
                  <a:pt x="19552" y="7540"/>
                  <a:pt x="19715" y="7661"/>
                </a:cubicBezTo>
                <a:cubicBezTo>
                  <a:pt x="19899" y="7775"/>
                  <a:pt x="19976" y="7963"/>
                  <a:pt x="19976" y="8220"/>
                </a:cubicBezTo>
                <a:cubicBezTo>
                  <a:pt x="19976" y="8479"/>
                  <a:pt x="19851" y="8684"/>
                  <a:pt x="19591" y="8842"/>
                </a:cubicBezTo>
                <a:cubicBezTo>
                  <a:pt x="19332" y="8993"/>
                  <a:pt x="18985" y="9069"/>
                  <a:pt x="18546" y="9069"/>
                </a:cubicBezTo>
                <a:cubicBezTo>
                  <a:pt x="18091" y="9069"/>
                  <a:pt x="17748" y="8987"/>
                  <a:pt x="17505" y="8826"/>
                </a:cubicBezTo>
                <a:cubicBezTo>
                  <a:pt x="17256" y="8660"/>
                  <a:pt x="17122" y="8433"/>
                  <a:pt x="17105" y="8130"/>
                </a:cubicBezTo>
                <a:lnTo>
                  <a:pt x="17814" y="8130"/>
                </a:lnTo>
                <a:cubicBezTo>
                  <a:pt x="17814" y="8283"/>
                  <a:pt x="17879" y="8395"/>
                  <a:pt x="18015" y="8471"/>
                </a:cubicBezTo>
                <a:cubicBezTo>
                  <a:pt x="18132" y="8553"/>
                  <a:pt x="18312" y="8592"/>
                  <a:pt x="18546" y="8592"/>
                </a:cubicBezTo>
                <a:cubicBezTo>
                  <a:pt x="18773" y="8592"/>
                  <a:pt x="18957" y="8562"/>
                  <a:pt x="19091" y="8501"/>
                </a:cubicBezTo>
                <a:cubicBezTo>
                  <a:pt x="19217" y="8442"/>
                  <a:pt x="19283" y="8356"/>
                  <a:pt x="19283" y="8253"/>
                </a:cubicBezTo>
                <a:cubicBezTo>
                  <a:pt x="19283" y="8152"/>
                  <a:pt x="19234" y="8078"/>
                  <a:pt x="19148" y="8024"/>
                </a:cubicBezTo>
                <a:cubicBezTo>
                  <a:pt x="19054" y="7973"/>
                  <a:pt x="18860" y="7926"/>
                  <a:pt x="18555" y="7874"/>
                </a:cubicBezTo>
                <a:cubicBezTo>
                  <a:pt x="18003" y="7775"/>
                  <a:pt x="17623" y="7669"/>
                  <a:pt x="17440" y="7554"/>
                </a:cubicBezTo>
                <a:cubicBezTo>
                  <a:pt x="17256" y="7442"/>
                  <a:pt x="17161" y="7268"/>
                  <a:pt x="17161" y="7024"/>
                </a:cubicBezTo>
                <a:cubicBezTo>
                  <a:pt x="17161" y="6759"/>
                  <a:pt x="17278" y="6550"/>
                  <a:pt x="17527" y="6388"/>
                </a:cubicBezTo>
                <a:cubicBezTo>
                  <a:pt x="17776" y="6230"/>
                  <a:pt x="18103" y="6154"/>
                  <a:pt x="18524" y="6154"/>
                </a:cubicBezTo>
                <a:cubicBezTo>
                  <a:pt x="18919" y="6154"/>
                  <a:pt x="19234" y="6230"/>
                  <a:pt x="19487" y="6397"/>
                </a:cubicBezTo>
                <a:cubicBezTo>
                  <a:pt x="19737" y="6563"/>
                  <a:pt x="19868" y="6785"/>
                  <a:pt x="19899" y="7063"/>
                </a:cubicBezTo>
                <a:lnTo>
                  <a:pt x="19179" y="7063"/>
                </a:lnTo>
                <a:cubicBezTo>
                  <a:pt x="19169" y="6926"/>
                  <a:pt x="19091" y="6820"/>
                  <a:pt x="18967" y="6747"/>
                </a:cubicBezTo>
                <a:cubicBezTo>
                  <a:pt x="18832" y="6670"/>
                  <a:pt x="18648" y="6631"/>
                  <a:pt x="18437" y="6631"/>
                </a:cubicBezTo>
                <a:cubicBezTo>
                  <a:pt x="18257" y="6631"/>
                  <a:pt x="18103" y="6661"/>
                  <a:pt x="18003" y="6729"/>
                </a:cubicBezTo>
                <a:cubicBezTo>
                  <a:pt x="18003" y="6729"/>
                  <a:pt x="18003" y="6729"/>
                  <a:pt x="18003" y="6729"/>
                </a:cubicBezTo>
                <a:close/>
                <a:moveTo>
                  <a:pt x="15761" y="7344"/>
                </a:moveTo>
                <a:cubicBezTo>
                  <a:pt x="15665" y="7405"/>
                  <a:pt x="15528" y="7434"/>
                  <a:pt x="15338" y="7434"/>
                </a:cubicBezTo>
                <a:lnTo>
                  <a:pt x="14490" y="7434"/>
                </a:lnTo>
                <a:lnTo>
                  <a:pt x="14490" y="6707"/>
                </a:lnTo>
                <a:lnTo>
                  <a:pt x="15366" y="6707"/>
                </a:lnTo>
                <a:cubicBezTo>
                  <a:pt x="15549" y="6707"/>
                  <a:pt x="15675" y="6738"/>
                  <a:pt x="15768" y="6798"/>
                </a:cubicBezTo>
                <a:cubicBezTo>
                  <a:pt x="15865" y="6857"/>
                  <a:pt x="15902" y="6950"/>
                  <a:pt x="15902" y="7070"/>
                </a:cubicBezTo>
                <a:cubicBezTo>
                  <a:pt x="15902" y="7191"/>
                  <a:pt x="15855" y="7284"/>
                  <a:pt x="15761" y="7344"/>
                </a:cubicBezTo>
                <a:cubicBezTo>
                  <a:pt x="15761" y="7344"/>
                  <a:pt x="15761" y="7344"/>
                  <a:pt x="15761" y="7344"/>
                </a:cubicBezTo>
                <a:close/>
                <a:moveTo>
                  <a:pt x="16633" y="6994"/>
                </a:moveTo>
                <a:cubicBezTo>
                  <a:pt x="16633" y="6769"/>
                  <a:pt x="16526" y="6579"/>
                  <a:pt x="16326" y="6435"/>
                </a:cubicBezTo>
                <a:cubicBezTo>
                  <a:pt x="16124" y="6299"/>
                  <a:pt x="15855" y="6230"/>
                  <a:pt x="15518" y="6230"/>
                </a:cubicBezTo>
                <a:lnTo>
                  <a:pt x="13751" y="6230"/>
                </a:lnTo>
                <a:lnTo>
                  <a:pt x="13751" y="8993"/>
                </a:lnTo>
                <a:lnTo>
                  <a:pt x="14490" y="8993"/>
                </a:lnTo>
                <a:lnTo>
                  <a:pt x="14490" y="7904"/>
                </a:lnTo>
                <a:lnTo>
                  <a:pt x="15210" y="7904"/>
                </a:lnTo>
                <a:cubicBezTo>
                  <a:pt x="15432" y="7904"/>
                  <a:pt x="15577" y="7926"/>
                  <a:pt x="15665" y="7980"/>
                </a:cubicBezTo>
                <a:cubicBezTo>
                  <a:pt x="15761" y="8032"/>
                  <a:pt x="15800" y="8122"/>
                  <a:pt x="15800" y="8245"/>
                </a:cubicBezTo>
                <a:lnTo>
                  <a:pt x="15806" y="8494"/>
                </a:lnTo>
                <a:cubicBezTo>
                  <a:pt x="15806" y="8609"/>
                  <a:pt x="15815" y="8706"/>
                  <a:pt x="15837" y="8805"/>
                </a:cubicBezTo>
                <a:cubicBezTo>
                  <a:pt x="15855" y="8895"/>
                  <a:pt x="15865" y="8963"/>
                  <a:pt x="15886" y="8987"/>
                </a:cubicBezTo>
                <a:lnTo>
                  <a:pt x="16692" y="8987"/>
                </a:lnTo>
                <a:lnTo>
                  <a:pt x="16692" y="8919"/>
                </a:lnTo>
                <a:cubicBezTo>
                  <a:pt x="16633" y="8895"/>
                  <a:pt x="16585" y="8864"/>
                  <a:pt x="16575" y="8826"/>
                </a:cubicBezTo>
                <a:cubicBezTo>
                  <a:pt x="16547" y="8788"/>
                  <a:pt x="16538" y="8720"/>
                  <a:pt x="16526" y="8638"/>
                </a:cubicBezTo>
                <a:lnTo>
                  <a:pt x="16519" y="8184"/>
                </a:lnTo>
                <a:cubicBezTo>
                  <a:pt x="16508" y="7963"/>
                  <a:pt x="16401" y="7805"/>
                  <a:pt x="16202" y="7707"/>
                </a:cubicBezTo>
                <a:cubicBezTo>
                  <a:pt x="16174" y="7691"/>
                  <a:pt x="16135" y="7685"/>
                  <a:pt x="16086" y="7661"/>
                </a:cubicBezTo>
                <a:cubicBezTo>
                  <a:pt x="16163" y="7639"/>
                  <a:pt x="16230" y="7609"/>
                  <a:pt x="16298" y="7579"/>
                </a:cubicBezTo>
                <a:cubicBezTo>
                  <a:pt x="16519" y="7456"/>
                  <a:pt x="16633" y="7260"/>
                  <a:pt x="16633" y="6994"/>
                </a:cubicBezTo>
                <a:cubicBezTo>
                  <a:pt x="16633" y="6994"/>
                  <a:pt x="16633" y="6994"/>
                  <a:pt x="16633" y="6994"/>
                </a:cubicBezTo>
                <a:close/>
                <a:moveTo>
                  <a:pt x="12311" y="8993"/>
                </a:moveTo>
                <a:lnTo>
                  <a:pt x="12311" y="7737"/>
                </a:lnTo>
                <a:lnTo>
                  <a:pt x="10936" y="7737"/>
                </a:lnTo>
                <a:lnTo>
                  <a:pt x="10936" y="8993"/>
                </a:lnTo>
                <a:lnTo>
                  <a:pt x="10200" y="8993"/>
                </a:lnTo>
                <a:lnTo>
                  <a:pt x="10200" y="6230"/>
                </a:lnTo>
                <a:lnTo>
                  <a:pt x="10936" y="6230"/>
                </a:lnTo>
                <a:lnTo>
                  <a:pt x="10936" y="7268"/>
                </a:lnTo>
                <a:lnTo>
                  <a:pt x="12311" y="7268"/>
                </a:lnTo>
                <a:lnTo>
                  <a:pt x="12311" y="6230"/>
                </a:lnTo>
                <a:lnTo>
                  <a:pt x="13033" y="6230"/>
                </a:lnTo>
                <a:lnTo>
                  <a:pt x="13033" y="8993"/>
                </a:lnTo>
                <a:cubicBezTo>
                  <a:pt x="13033" y="8993"/>
                  <a:pt x="12311" y="8993"/>
                  <a:pt x="12311" y="8993"/>
                </a:cubicBezTo>
                <a:close/>
                <a:moveTo>
                  <a:pt x="16086" y="3348"/>
                </a:moveTo>
                <a:lnTo>
                  <a:pt x="16135" y="3271"/>
                </a:lnTo>
                <a:lnTo>
                  <a:pt x="17787" y="1111"/>
                </a:lnTo>
                <a:lnTo>
                  <a:pt x="17787" y="3348"/>
                </a:lnTo>
                <a:cubicBezTo>
                  <a:pt x="17787" y="3348"/>
                  <a:pt x="16086" y="3348"/>
                  <a:pt x="16086" y="3348"/>
                </a:cubicBezTo>
                <a:close/>
                <a:moveTo>
                  <a:pt x="17787" y="5367"/>
                </a:moveTo>
                <a:lnTo>
                  <a:pt x="19104" y="5367"/>
                </a:lnTo>
                <a:lnTo>
                  <a:pt x="19104" y="4180"/>
                </a:lnTo>
                <a:lnTo>
                  <a:pt x="19868" y="4180"/>
                </a:lnTo>
                <a:lnTo>
                  <a:pt x="19868" y="3348"/>
                </a:lnTo>
                <a:lnTo>
                  <a:pt x="19104" y="3348"/>
                </a:lnTo>
                <a:lnTo>
                  <a:pt x="19104" y="0"/>
                </a:lnTo>
                <a:lnTo>
                  <a:pt x="17613" y="0"/>
                </a:lnTo>
                <a:lnTo>
                  <a:pt x="15106" y="3271"/>
                </a:lnTo>
                <a:lnTo>
                  <a:pt x="15106" y="4180"/>
                </a:lnTo>
                <a:lnTo>
                  <a:pt x="17787" y="4180"/>
                </a:lnTo>
                <a:cubicBezTo>
                  <a:pt x="17787" y="4180"/>
                  <a:pt x="17787" y="5367"/>
                  <a:pt x="17787" y="5367"/>
                </a:cubicBezTo>
                <a:close/>
                <a:moveTo>
                  <a:pt x="14415" y="5367"/>
                </a:moveTo>
                <a:lnTo>
                  <a:pt x="9776" y="5367"/>
                </a:lnTo>
                <a:lnTo>
                  <a:pt x="9776" y="5360"/>
                </a:lnTo>
                <a:cubicBezTo>
                  <a:pt x="9776" y="4876"/>
                  <a:pt x="9929" y="4451"/>
                  <a:pt x="10247" y="4095"/>
                </a:cubicBezTo>
                <a:cubicBezTo>
                  <a:pt x="10563" y="3746"/>
                  <a:pt x="11159" y="3340"/>
                  <a:pt x="12024" y="2853"/>
                </a:cubicBezTo>
                <a:cubicBezTo>
                  <a:pt x="12410" y="2643"/>
                  <a:pt x="12676" y="2443"/>
                  <a:pt x="12841" y="2271"/>
                </a:cubicBezTo>
                <a:cubicBezTo>
                  <a:pt x="13003" y="2089"/>
                  <a:pt x="13081" y="1892"/>
                  <a:pt x="13081" y="1674"/>
                </a:cubicBezTo>
                <a:cubicBezTo>
                  <a:pt x="13081" y="1440"/>
                  <a:pt x="12995" y="1243"/>
                  <a:pt x="12820" y="1106"/>
                </a:cubicBezTo>
                <a:cubicBezTo>
                  <a:pt x="12648" y="954"/>
                  <a:pt x="12416" y="885"/>
                  <a:pt x="12121" y="885"/>
                </a:cubicBezTo>
                <a:cubicBezTo>
                  <a:pt x="11824" y="885"/>
                  <a:pt x="11581" y="976"/>
                  <a:pt x="11419" y="1158"/>
                </a:cubicBezTo>
                <a:cubicBezTo>
                  <a:pt x="11235" y="1342"/>
                  <a:pt x="11159" y="1590"/>
                  <a:pt x="11169" y="1892"/>
                </a:cubicBezTo>
                <a:lnTo>
                  <a:pt x="9863" y="1892"/>
                </a:lnTo>
                <a:cubicBezTo>
                  <a:pt x="9842" y="1317"/>
                  <a:pt x="10038" y="855"/>
                  <a:pt x="10449" y="514"/>
                </a:cubicBezTo>
                <a:cubicBezTo>
                  <a:pt x="10851" y="175"/>
                  <a:pt x="11419" y="0"/>
                  <a:pt x="12139" y="0"/>
                </a:cubicBezTo>
                <a:cubicBezTo>
                  <a:pt x="12801" y="0"/>
                  <a:pt x="13348" y="159"/>
                  <a:pt x="13779" y="470"/>
                </a:cubicBezTo>
                <a:cubicBezTo>
                  <a:pt x="14194" y="786"/>
                  <a:pt x="14415" y="1188"/>
                  <a:pt x="14415" y="1679"/>
                </a:cubicBezTo>
                <a:cubicBezTo>
                  <a:pt x="14415" y="2089"/>
                  <a:pt x="14290" y="2430"/>
                  <a:pt x="14051" y="2695"/>
                </a:cubicBezTo>
                <a:cubicBezTo>
                  <a:pt x="13810" y="2960"/>
                  <a:pt x="13358" y="3263"/>
                  <a:pt x="12697" y="3595"/>
                </a:cubicBezTo>
                <a:cubicBezTo>
                  <a:pt x="12080" y="3907"/>
                  <a:pt x="11668" y="4180"/>
                  <a:pt x="11438" y="4429"/>
                </a:cubicBezTo>
                <a:lnTo>
                  <a:pt x="11438" y="4437"/>
                </a:lnTo>
                <a:lnTo>
                  <a:pt x="14415" y="4437"/>
                </a:lnTo>
                <a:cubicBezTo>
                  <a:pt x="14415" y="4437"/>
                  <a:pt x="14415" y="5367"/>
                  <a:pt x="14415" y="5367"/>
                </a:cubicBezTo>
                <a:close/>
                <a:moveTo>
                  <a:pt x="11045" y="20298"/>
                </a:moveTo>
                <a:cubicBezTo>
                  <a:pt x="11045" y="21008"/>
                  <a:pt x="10314" y="21600"/>
                  <a:pt x="9403" y="21600"/>
                </a:cubicBezTo>
                <a:cubicBezTo>
                  <a:pt x="8489" y="21600"/>
                  <a:pt x="7750" y="21008"/>
                  <a:pt x="7750" y="20298"/>
                </a:cubicBezTo>
                <a:cubicBezTo>
                  <a:pt x="7750" y="19577"/>
                  <a:pt x="8489" y="18995"/>
                  <a:pt x="9403" y="18995"/>
                </a:cubicBezTo>
                <a:cubicBezTo>
                  <a:pt x="10314" y="18995"/>
                  <a:pt x="11045" y="19577"/>
                  <a:pt x="11045" y="20298"/>
                </a:cubicBezTo>
                <a:cubicBezTo>
                  <a:pt x="11045" y="20298"/>
                  <a:pt x="11045" y="20298"/>
                  <a:pt x="11045" y="20298"/>
                </a:cubicBezTo>
                <a:close/>
                <a:moveTo>
                  <a:pt x="5175" y="20298"/>
                </a:moveTo>
                <a:cubicBezTo>
                  <a:pt x="5175" y="21008"/>
                  <a:pt x="4448" y="21600"/>
                  <a:pt x="3541" y="21600"/>
                </a:cubicBezTo>
                <a:cubicBezTo>
                  <a:pt x="2625" y="21600"/>
                  <a:pt x="1882" y="21008"/>
                  <a:pt x="1882" y="20298"/>
                </a:cubicBezTo>
                <a:cubicBezTo>
                  <a:pt x="1882" y="19577"/>
                  <a:pt x="2625" y="18995"/>
                  <a:pt x="3541" y="18995"/>
                </a:cubicBezTo>
                <a:cubicBezTo>
                  <a:pt x="4448" y="18995"/>
                  <a:pt x="5175" y="19577"/>
                  <a:pt x="5175" y="20298"/>
                </a:cubicBezTo>
                <a:cubicBezTo>
                  <a:pt x="5175" y="20298"/>
                  <a:pt x="5175" y="20298"/>
                  <a:pt x="5175" y="20298"/>
                </a:cubicBezTo>
                <a:close/>
                <a:moveTo>
                  <a:pt x="21600" y="12006"/>
                </a:moveTo>
                <a:cubicBezTo>
                  <a:pt x="21600" y="12259"/>
                  <a:pt x="21339" y="12460"/>
                  <a:pt x="21021" y="12460"/>
                </a:cubicBezTo>
                <a:lnTo>
                  <a:pt x="16990" y="12460"/>
                </a:lnTo>
                <a:lnTo>
                  <a:pt x="13714" y="18359"/>
                </a:lnTo>
                <a:cubicBezTo>
                  <a:pt x="13627" y="18526"/>
                  <a:pt x="13417" y="18624"/>
                  <a:pt x="13184" y="18624"/>
                </a:cubicBezTo>
                <a:lnTo>
                  <a:pt x="847" y="18624"/>
                </a:lnTo>
                <a:cubicBezTo>
                  <a:pt x="523" y="18624"/>
                  <a:pt x="264" y="18428"/>
                  <a:pt x="264" y="18177"/>
                </a:cubicBezTo>
                <a:cubicBezTo>
                  <a:pt x="264" y="17928"/>
                  <a:pt x="523" y="17723"/>
                  <a:pt x="847" y="17723"/>
                </a:cubicBezTo>
                <a:lnTo>
                  <a:pt x="12810" y="17723"/>
                </a:lnTo>
                <a:lnTo>
                  <a:pt x="16086" y="11824"/>
                </a:lnTo>
                <a:cubicBezTo>
                  <a:pt x="16174" y="11657"/>
                  <a:pt x="16384" y="11554"/>
                  <a:pt x="16613" y="11554"/>
                </a:cubicBezTo>
                <a:lnTo>
                  <a:pt x="21021" y="11554"/>
                </a:lnTo>
                <a:cubicBezTo>
                  <a:pt x="21339" y="11554"/>
                  <a:pt x="21600" y="11758"/>
                  <a:pt x="21600" y="12006"/>
                </a:cubicBezTo>
                <a:cubicBezTo>
                  <a:pt x="21600" y="12006"/>
                  <a:pt x="21600" y="12006"/>
                  <a:pt x="21600" y="12006"/>
                </a:cubicBezTo>
                <a:close/>
                <a:moveTo>
                  <a:pt x="3650" y="4466"/>
                </a:moveTo>
                <a:cubicBezTo>
                  <a:pt x="5034" y="4466"/>
                  <a:pt x="6147" y="5345"/>
                  <a:pt x="6147" y="6435"/>
                </a:cubicBezTo>
                <a:lnTo>
                  <a:pt x="6147" y="9675"/>
                </a:lnTo>
                <a:lnTo>
                  <a:pt x="1158" y="9675"/>
                </a:lnTo>
                <a:lnTo>
                  <a:pt x="1158" y="6435"/>
                </a:lnTo>
                <a:cubicBezTo>
                  <a:pt x="1158" y="5345"/>
                  <a:pt x="2273" y="4466"/>
                  <a:pt x="3650" y="4466"/>
                </a:cubicBezTo>
                <a:cubicBezTo>
                  <a:pt x="3650" y="4466"/>
                  <a:pt x="3650" y="4466"/>
                  <a:pt x="3650" y="4466"/>
                </a:cubicBezTo>
                <a:close/>
                <a:moveTo>
                  <a:pt x="10936" y="11113"/>
                </a:moveTo>
                <a:lnTo>
                  <a:pt x="5982" y="15080"/>
                </a:lnTo>
                <a:cubicBezTo>
                  <a:pt x="4963" y="13984"/>
                  <a:pt x="5059" y="12430"/>
                  <a:pt x="6310" y="11431"/>
                </a:cubicBezTo>
                <a:cubicBezTo>
                  <a:pt x="6992" y="10888"/>
                  <a:pt x="7903" y="10585"/>
                  <a:pt x="8872" y="10585"/>
                </a:cubicBezTo>
                <a:cubicBezTo>
                  <a:pt x="9620" y="10590"/>
                  <a:pt x="10341" y="10772"/>
                  <a:pt x="10936" y="11113"/>
                </a:cubicBezTo>
                <a:cubicBezTo>
                  <a:pt x="10936" y="11113"/>
                  <a:pt x="10936" y="11113"/>
                  <a:pt x="10936" y="11113"/>
                </a:cubicBezTo>
                <a:close/>
                <a:moveTo>
                  <a:pt x="11438" y="15405"/>
                </a:moveTo>
                <a:cubicBezTo>
                  <a:pt x="10228" y="16366"/>
                  <a:pt x="8201" y="16481"/>
                  <a:pt x="6809" y="15716"/>
                </a:cubicBezTo>
                <a:lnTo>
                  <a:pt x="11765" y="11750"/>
                </a:lnTo>
                <a:cubicBezTo>
                  <a:pt x="12784" y="12856"/>
                  <a:pt x="12685" y="14398"/>
                  <a:pt x="11438" y="15405"/>
                </a:cubicBezTo>
                <a:cubicBezTo>
                  <a:pt x="11438" y="15405"/>
                  <a:pt x="11438" y="15405"/>
                  <a:pt x="11438" y="15405"/>
                </a:cubicBezTo>
                <a:close/>
                <a:moveTo>
                  <a:pt x="1158" y="14082"/>
                </a:moveTo>
                <a:lnTo>
                  <a:pt x="1158" y="10585"/>
                </a:lnTo>
                <a:lnTo>
                  <a:pt x="5811" y="10585"/>
                </a:lnTo>
                <a:cubicBezTo>
                  <a:pt x="5704" y="10652"/>
                  <a:pt x="5590" y="10720"/>
                  <a:pt x="5493" y="10794"/>
                </a:cubicBezTo>
                <a:cubicBezTo>
                  <a:pt x="3821" y="12135"/>
                  <a:pt x="3713" y="14218"/>
                  <a:pt x="5109" y="15670"/>
                </a:cubicBezTo>
                <a:cubicBezTo>
                  <a:pt x="4686" y="15913"/>
                  <a:pt x="4187" y="16050"/>
                  <a:pt x="3650" y="16050"/>
                </a:cubicBezTo>
                <a:cubicBezTo>
                  <a:pt x="2273" y="16050"/>
                  <a:pt x="1158" y="15170"/>
                  <a:pt x="1158" y="14082"/>
                </a:cubicBezTo>
                <a:cubicBezTo>
                  <a:pt x="1158" y="14082"/>
                  <a:pt x="1158" y="14082"/>
                  <a:pt x="1158" y="14082"/>
                </a:cubicBezTo>
                <a:close/>
                <a:moveTo>
                  <a:pt x="3650" y="16958"/>
                </a:moveTo>
                <a:cubicBezTo>
                  <a:pt x="4485" y="16958"/>
                  <a:pt x="5271" y="16732"/>
                  <a:pt x="5916" y="16323"/>
                </a:cubicBezTo>
                <a:cubicBezTo>
                  <a:pt x="6761" y="16852"/>
                  <a:pt x="7778" y="17155"/>
                  <a:pt x="8872" y="17155"/>
                </a:cubicBezTo>
                <a:cubicBezTo>
                  <a:pt x="10151" y="17155"/>
                  <a:pt x="11360" y="16761"/>
                  <a:pt x="12252" y="16041"/>
                </a:cubicBezTo>
                <a:cubicBezTo>
                  <a:pt x="14088" y="14573"/>
                  <a:pt x="14067" y="12195"/>
                  <a:pt x="12204" y="10750"/>
                </a:cubicBezTo>
                <a:cubicBezTo>
                  <a:pt x="11304" y="10059"/>
                  <a:pt x="10123" y="9675"/>
                  <a:pt x="8872" y="9675"/>
                </a:cubicBezTo>
                <a:cubicBezTo>
                  <a:pt x="8326" y="9675"/>
                  <a:pt x="7799" y="9764"/>
                  <a:pt x="7297" y="9902"/>
                </a:cubicBezTo>
                <a:lnTo>
                  <a:pt x="7297" y="6435"/>
                </a:lnTo>
                <a:cubicBezTo>
                  <a:pt x="7297" y="4846"/>
                  <a:pt x="5667" y="3557"/>
                  <a:pt x="3650" y="3557"/>
                </a:cubicBezTo>
                <a:cubicBezTo>
                  <a:pt x="1639" y="3557"/>
                  <a:pt x="0" y="4846"/>
                  <a:pt x="0" y="6435"/>
                </a:cubicBezTo>
                <a:lnTo>
                  <a:pt x="0" y="14082"/>
                </a:lnTo>
                <a:cubicBezTo>
                  <a:pt x="0" y="15670"/>
                  <a:pt x="1639" y="16958"/>
                  <a:pt x="3650" y="16958"/>
                </a:cubicBezTo>
                <a:cubicBezTo>
                  <a:pt x="3650" y="16958"/>
                  <a:pt x="3650" y="16958"/>
                  <a:pt x="3650" y="1695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p>
            <a:pPr algn="ctr"/>
            <a:endParaRPr sz="135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6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4"/>
          <p:cNvSpPr txBox="1"/>
          <p:nvPr/>
        </p:nvSpPr>
        <p:spPr>
          <a:xfrm>
            <a:off x="2371767" y="2292862"/>
            <a:ext cx="77248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5400" b="1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开心农场项目报告</a:t>
            </a:r>
            <a:endParaRPr kumimoji="1" lang="zh-CN" sz="5400" b="1" dirty="0">
              <a:solidFill>
                <a:srgbClr val="1A1A1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2121605" y="3321050"/>
            <a:ext cx="8225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54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感 谢 您 的 观 看</a:t>
            </a:r>
            <a:endParaRPr kumimoji="1" lang="zh-CN" altLang="en-US" sz="54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044510" y="5317463"/>
            <a:ext cx="2378074" cy="460693"/>
            <a:chOff x="4929134" y="3518515"/>
            <a:chExt cx="1783556" cy="345519"/>
          </a:xfrm>
        </p:grpSpPr>
        <p:sp>
          <p:nvSpPr>
            <p:cNvPr id="19" name="圆角矩形 45"/>
            <p:cNvSpPr/>
            <p:nvPr/>
          </p:nvSpPr>
          <p:spPr>
            <a:xfrm>
              <a:off x="4929134" y="3536850"/>
              <a:ext cx="1783556" cy="327184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335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0" name="TextBox 13"/>
            <p:cNvSpPr txBox="1"/>
            <p:nvPr/>
          </p:nvSpPr>
          <p:spPr>
            <a:xfrm>
              <a:off x="4952230" y="3518515"/>
              <a:ext cx="1737360" cy="3452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1A1A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rPr>
                <a:t>汇报人：林君源</a:t>
              </a:r>
              <a:endParaRPr lang="zh-CN" altLang="en-US" sz="240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7524" y="830737"/>
            <a:ext cx="4687630" cy="754711"/>
            <a:chOff x="606286" y="725903"/>
            <a:chExt cx="4444811" cy="715617"/>
          </a:xfrm>
          <a:solidFill>
            <a:schemeClr val="bg1">
              <a:lumMod val="95000"/>
            </a:schemeClr>
          </a:solidFill>
        </p:grpSpPr>
        <p:sp>
          <p:nvSpPr>
            <p:cNvPr id="3" name="矩形 2"/>
            <p:cNvSpPr/>
            <p:nvPr/>
          </p:nvSpPr>
          <p:spPr>
            <a:xfrm>
              <a:off x="2288018" y="805415"/>
              <a:ext cx="2763079" cy="636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79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rPr>
                <a:t>CONTENTS</a:t>
              </a:r>
              <a:endParaRPr lang="zh-CN" altLang="en-US" sz="379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06286" y="725903"/>
              <a:ext cx="1818861" cy="71561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40080" indent="-18288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925955" indent="-55435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5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rPr>
                <a:t>目录</a:t>
              </a:r>
              <a:r>
                <a:rPr lang="en-US" altLang="zh-CN" sz="5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rPr>
                <a:t>/</a:t>
              </a:r>
              <a:endPara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23138" y="2621280"/>
            <a:ext cx="9120632" cy="2504317"/>
            <a:chOff x="1077402" y="2709868"/>
            <a:chExt cx="8760550" cy="2504120"/>
          </a:xfrm>
        </p:grpSpPr>
        <p:grpSp>
          <p:nvGrpSpPr>
            <p:cNvPr id="9" name="组合 8"/>
            <p:cNvGrpSpPr/>
            <p:nvPr/>
          </p:nvGrpSpPr>
          <p:grpSpPr>
            <a:xfrm>
              <a:off x="1077402" y="2709869"/>
              <a:ext cx="4088275" cy="743465"/>
              <a:chOff x="2959324" y="2003275"/>
              <a:chExt cx="3876510" cy="704952"/>
            </a:xfrm>
          </p:grpSpPr>
          <p:sp>
            <p:nvSpPr>
              <p:cNvPr id="10" name="文本框 30"/>
              <p:cNvSpPr txBox="1"/>
              <p:nvPr/>
            </p:nvSpPr>
            <p:spPr>
              <a:xfrm>
                <a:off x="3698386" y="2079396"/>
                <a:ext cx="3137448" cy="553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项目简介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2959324" y="2003275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01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0">
              <a:off x="5629808" y="2709868"/>
              <a:ext cx="4075522" cy="1146094"/>
              <a:chOff x="2932720" y="2937553"/>
              <a:chExt cx="3864416" cy="1086725"/>
            </a:xfrm>
          </p:grpSpPr>
          <p:sp>
            <p:nvSpPr>
              <p:cNvPr id="25" name="文本框 36"/>
              <p:cNvSpPr txBox="1"/>
              <p:nvPr/>
            </p:nvSpPr>
            <p:spPr>
              <a:xfrm>
                <a:off x="3698086" y="3003787"/>
                <a:ext cx="3099050" cy="10204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项目整体展示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  <a:p>
                <a:pPr>
                  <a:defRPr/>
                </a:pP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932720" y="2937553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02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 rot="0">
              <a:off x="1077524" y="4057740"/>
              <a:ext cx="4087673" cy="743464"/>
              <a:chOff x="2959902" y="3851964"/>
              <a:chExt cx="3875932" cy="704952"/>
            </a:xfrm>
          </p:grpSpPr>
          <p:sp>
            <p:nvSpPr>
              <p:cNvPr id="30" name="文本框 41"/>
              <p:cNvSpPr txBox="1"/>
              <p:nvPr/>
            </p:nvSpPr>
            <p:spPr>
              <a:xfrm>
                <a:off x="3698386" y="3928074"/>
                <a:ext cx="3137448" cy="5532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FZHei-B01S" panose="02010601030101010101" pitchFamily="2" charset="-122"/>
                  </a:rPr>
                  <a:t>项目不同点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2959902" y="3851964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03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 rot="0">
              <a:off x="5629807" y="4057736"/>
              <a:ext cx="4208146" cy="1156251"/>
              <a:chOff x="2932720" y="4766364"/>
              <a:chExt cx="3990164" cy="1096357"/>
            </a:xfrm>
          </p:grpSpPr>
          <p:sp>
            <p:nvSpPr>
              <p:cNvPr id="35" name="文本框 46"/>
              <p:cNvSpPr txBox="1"/>
              <p:nvPr/>
            </p:nvSpPr>
            <p:spPr>
              <a:xfrm>
                <a:off x="3697999" y="4842230"/>
                <a:ext cx="3224885" cy="10204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>
                  <a:defRPr/>
                </a:pP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+mn-ea"/>
                  </a:rPr>
                  <a:t>项目编程体会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FZHei-B01S" panose="02010601030101010101" pitchFamily="2" charset="-122"/>
                </a:endParaRPr>
              </a:p>
              <a:p>
                <a:pPr>
                  <a:defRPr/>
                </a:pP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2932720" y="4766364"/>
                <a:ext cx="765313" cy="70495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18288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282700" indent="-3683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925955" indent="-55435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2568575" indent="-73977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375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FZHei-B01S" panose="02010601030101010101" pitchFamily="2" charset="-122"/>
                  </a:rPr>
                  <a:t>04</a:t>
                </a:r>
                <a:endParaRPr lang="zh-CN" altLang="en-US" sz="337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FZHei-B01S" panose="02010601030101010101" pitchFamily="2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5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01</a:t>
            </a:r>
            <a:endParaRPr lang="zh-CN" altLang="en-US" sz="19895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5813947" y="3420788"/>
            <a:ext cx="4608005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1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章节 </a:t>
            </a:r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96000" y="2598003"/>
            <a:ext cx="4236916" cy="1661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Hei-B01S" panose="02010601030101010101" pitchFamily="2" charset="-122"/>
              </a:rPr>
              <a:t>项目简介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  <a:p>
            <a:pPr algn="dist">
              <a:defRPr/>
            </a:pP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6185037" y="3496466"/>
            <a:ext cx="12598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项目</a:t>
            </a: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背景</a:t>
            </a:r>
            <a:endParaRPr 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8218141" y="3496466"/>
            <a:ext cx="12598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 algn="l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项目功能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4" grpId="0" animBg="1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4234395" y="2227704"/>
            <a:ext cx="3483195" cy="4545207"/>
            <a:chOff x="4154796" y="978163"/>
            <a:chExt cx="4117358" cy="5372721"/>
          </a:xfrm>
        </p:grpSpPr>
        <p:sp>
          <p:nvSpPr>
            <p:cNvPr id="21" name="任意多边形: 形状 20"/>
            <p:cNvSpPr/>
            <p:nvPr/>
          </p:nvSpPr>
          <p:spPr>
            <a:xfrm>
              <a:off x="5612222" y="1875744"/>
              <a:ext cx="1333001" cy="44751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483" y="5910"/>
                  </a:moveTo>
                  <a:cubicBezTo>
                    <a:pt x="4942" y="5905"/>
                    <a:pt x="9660" y="6766"/>
                    <a:pt x="11775" y="7950"/>
                  </a:cubicBezTo>
                  <a:cubicBezTo>
                    <a:pt x="12072" y="8114"/>
                    <a:pt x="12518" y="8411"/>
                    <a:pt x="12774" y="8726"/>
                  </a:cubicBezTo>
                  <a:cubicBezTo>
                    <a:pt x="12937" y="8962"/>
                    <a:pt x="13029" y="9185"/>
                    <a:pt x="13027" y="9393"/>
                  </a:cubicBezTo>
                  <a:cubicBezTo>
                    <a:pt x="13025" y="9729"/>
                    <a:pt x="12800" y="10020"/>
                    <a:pt x="12284" y="10278"/>
                  </a:cubicBezTo>
                  <a:cubicBezTo>
                    <a:pt x="11795" y="10521"/>
                    <a:pt x="11026" y="10742"/>
                    <a:pt x="9834" y="10935"/>
                  </a:cubicBezTo>
                  <a:cubicBezTo>
                    <a:pt x="8668" y="11116"/>
                    <a:pt x="7611" y="11356"/>
                    <a:pt x="6771" y="11654"/>
                  </a:cubicBezTo>
                  <a:cubicBezTo>
                    <a:pt x="6567" y="11499"/>
                    <a:pt x="6206" y="11372"/>
                    <a:pt x="5742" y="11285"/>
                  </a:cubicBezTo>
                  <a:cubicBezTo>
                    <a:pt x="5002" y="11143"/>
                    <a:pt x="4037" y="11084"/>
                    <a:pt x="2974" y="11084"/>
                  </a:cubicBezTo>
                  <a:cubicBezTo>
                    <a:pt x="2629" y="11084"/>
                    <a:pt x="2274" y="11090"/>
                    <a:pt x="1912" y="11103"/>
                  </a:cubicBezTo>
                  <a:lnTo>
                    <a:pt x="2010" y="11356"/>
                  </a:lnTo>
                  <a:cubicBezTo>
                    <a:pt x="2342" y="11345"/>
                    <a:pt x="2665" y="11339"/>
                    <a:pt x="2974" y="11339"/>
                  </a:cubicBezTo>
                  <a:cubicBezTo>
                    <a:pt x="3931" y="11339"/>
                    <a:pt x="4744" y="11395"/>
                    <a:pt x="5276" y="11499"/>
                  </a:cubicBezTo>
                  <a:cubicBezTo>
                    <a:pt x="5777" y="11599"/>
                    <a:pt x="6057" y="11728"/>
                    <a:pt x="6094" y="11931"/>
                  </a:cubicBezTo>
                  <a:cubicBezTo>
                    <a:pt x="5696" y="12119"/>
                    <a:pt x="5374" y="12325"/>
                    <a:pt x="5153" y="12550"/>
                  </a:cubicBezTo>
                  <a:cubicBezTo>
                    <a:pt x="4858" y="12850"/>
                    <a:pt x="4729" y="13146"/>
                    <a:pt x="4729" y="13436"/>
                  </a:cubicBezTo>
                  <a:cubicBezTo>
                    <a:pt x="4744" y="14664"/>
                    <a:pt x="6991" y="15748"/>
                    <a:pt x="8751" y="16729"/>
                  </a:cubicBezTo>
                  <a:cubicBezTo>
                    <a:pt x="11623" y="18319"/>
                    <a:pt x="12718" y="19912"/>
                    <a:pt x="12824" y="21599"/>
                  </a:cubicBezTo>
                  <a:lnTo>
                    <a:pt x="14539" y="21599"/>
                  </a:lnTo>
                  <a:cubicBezTo>
                    <a:pt x="14435" y="19849"/>
                    <a:pt x="13284" y="18159"/>
                    <a:pt x="10260" y="16487"/>
                  </a:cubicBezTo>
                  <a:cubicBezTo>
                    <a:pt x="9436" y="16035"/>
                    <a:pt x="8570" y="15576"/>
                    <a:pt x="7871" y="15113"/>
                  </a:cubicBezTo>
                  <a:cubicBezTo>
                    <a:pt x="7872" y="14681"/>
                    <a:pt x="8510" y="14329"/>
                    <a:pt x="9454" y="14079"/>
                  </a:cubicBezTo>
                  <a:cubicBezTo>
                    <a:pt x="10397" y="13829"/>
                    <a:pt x="11649" y="13688"/>
                    <a:pt x="12826" y="13688"/>
                  </a:cubicBezTo>
                  <a:cubicBezTo>
                    <a:pt x="13804" y="13688"/>
                    <a:pt x="14721" y="13783"/>
                    <a:pt x="15410" y="13988"/>
                  </a:cubicBezTo>
                  <a:lnTo>
                    <a:pt x="15865" y="13853"/>
                  </a:lnTo>
                  <a:lnTo>
                    <a:pt x="15864" y="13853"/>
                  </a:lnTo>
                  <a:cubicBezTo>
                    <a:pt x="15040" y="13607"/>
                    <a:pt x="13942" y="13496"/>
                    <a:pt x="12826" y="13497"/>
                  </a:cubicBezTo>
                  <a:cubicBezTo>
                    <a:pt x="10486" y="13498"/>
                    <a:pt x="7976" y="13978"/>
                    <a:pt x="7367" y="14755"/>
                  </a:cubicBezTo>
                  <a:cubicBezTo>
                    <a:pt x="6804" y="14317"/>
                    <a:pt x="6436" y="13877"/>
                    <a:pt x="6443" y="13436"/>
                  </a:cubicBezTo>
                  <a:cubicBezTo>
                    <a:pt x="6443" y="13191"/>
                    <a:pt x="6551" y="12945"/>
                    <a:pt x="6798" y="12694"/>
                  </a:cubicBezTo>
                  <a:cubicBezTo>
                    <a:pt x="7365" y="12118"/>
                    <a:pt x="8737" y="11688"/>
                    <a:pt x="10557" y="11399"/>
                  </a:cubicBezTo>
                  <a:cubicBezTo>
                    <a:pt x="10571" y="11396"/>
                    <a:pt x="10585" y="11394"/>
                    <a:pt x="10600" y="11392"/>
                  </a:cubicBezTo>
                  <a:cubicBezTo>
                    <a:pt x="10721" y="11373"/>
                    <a:pt x="10844" y="11354"/>
                    <a:pt x="10968" y="11337"/>
                  </a:cubicBezTo>
                  <a:cubicBezTo>
                    <a:pt x="12044" y="11183"/>
                    <a:pt x="13310" y="11126"/>
                    <a:pt x="14674" y="11062"/>
                  </a:cubicBezTo>
                  <a:cubicBezTo>
                    <a:pt x="16033" y="10996"/>
                    <a:pt x="17495" y="10922"/>
                    <a:pt x="18885" y="10689"/>
                  </a:cubicBezTo>
                  <a:cubicBezTo>
                    <a:pt x="19761" y="10543"/>
                    <a:pt x="20465" y="10336"/>
                    <a:pt x="20924" y="10079"/>
                  </a:cubicBezTo>
                  <a:cubicBezTo>
                    <a:pt x="21385" y="9822"/>
                    <a:pt x="21600" y="9522"/>
                    <a:pt x="21600" y="9188"/>
                  </a:cubicBezTo>
                  <a:lnTo>
                    <a:pt x="19886" y="9188"/>
                  </a:lnTo>
                  <a:cubicBezTo>
                    <a:pt x="19885" y="9458"/>
                    <a:pt x="19714" y="9670"/>
                    <a:pt x="19412" y="9838"/>
                  </a:cubicBezTo>
                  <a:cubicBezTo>
                    <a:pt x="19108" y="10007"/>
                    <a:pt x="18672" y="10138"/>
                    <a:pt x="18041" y="10245"/>
                  </a:cubicBezTo>
                  <a:cubicBezTo>
                    <a:pt x="16982" y="10424"/>
                    <a:pt x="15747" y="10495"/>
                    <a:pt x="14404" y="10558"/>
                  </a:cubicBezTo>
                  <a:cubicBezTo>
                    <a:pt x="14151" y="10570"/>
                    <a:pt x="13893" y="10582"/>
                    <a:pt x="13634" y="10595"/>
                  </a:cubicBezTo>
                  <a:cubicBezTo>
                    <a:pt x="13674" y="10577"/>
                    <a:pt x="13718" y="10559"/>
                    <a:pt x="13755" y="10540"/>
                  </a:cubicBezTo>
                  <a:cubicBezTo>
                    <a:pt x="14459" y="10190"/>
                    <a:pt x="14742" y="9797"/>
                    <a:pt x="14741" y="9393"/>
                  </a:cubicBezTo>
                  <a:cubicBezTo>
                    <a:pt x="14738" y="9141"/>
                    <a:pt x="14631" y="8882"/>
                    <a:pt x="14450" y="8619"/>
                  </a:cubicBezTo>
                  <a:lnTo>
                    <a:pt x="14451" y="8618"/>
                  </a:lnTo>
                  <a:cubicBezTo>
                    <a:pt x="14449" y="8617"/>
                    <a:pt x="14448" y="8615"/>
                    <a:pt x="14446" y="8613"/>
                  </a:cubicBezTo>
                  <a:cubicBezTo>
                    <a:pt x="14084" y="8089"/>
                    <a:pt x="13426" y="7546"/>
                    <a:pt x="12683" y="6993"/>
                  </a:cubicBezTo>
                  <a:cubicBezTo>
                    <a:pt x="11559" y="6160"/>
                    <a:pt x="10230" y="5304"/>
                    <a:pt x="9347" y="4494"/>
                  </a:cubicBezTo>
                  <a:cubicBezTo>
                    <a:pt x="8742" y="3940"/>
                    <a:pt x="8480" y="3429"/>
                    <a:pt x="8480" y="2973"/>
                  </a:cubicBezTo>
                  <a:cubicBezTo>
                    <a:pt x="8480" y="2192"/>
                    <a:pt x="9248" y="1571"/>
                    <a:pt x="10385" y="1151"/>
                  </a:cubicBezTo>
                  <a:cubicBezTo>
                    <a:pt x="11528" y="731"/>
                    <a:pt x="13016" y="511"/>
                    <a:pt x="14578" y="510"/>
                  </a:cubicBezTo>
                  <a:lnTo>
                    <a:pt x="14578" y="0"/>
                  </a:lnTo>
                  <a:cubicBezTo>
                    <a:pt x="12455" y="-1"/>
                    <a:pt x="10465" y="307"/>
                    <a:pt x="9052" y="831"/>
                  </a:cubicBezTo>
                  <a:cubicBezTo>
                    <a:pt x="7633" y="1355"/>
                    <a:pt x="6766" y="2093"/>
                    <a:pt x="6766" y="2973"/>
                  </a:cubicBezTo>
                  <a:cubicBezTo>
                    <a:pt x="6766" y="3488"/>
                    <a:pt x="7062" y="4051"/>
                    <a:pt x="7717" y="4652"/>
                  </a:cubicBezTo>
                  <a:cubicBezTo>
                    <a:pt x="8415" y="5290"/>
                    <a:pt x="9348" y="5936"/>
                    <a:pt x="10234" y="6564"/>
                  </a:cubicBezTo>
                  <a:cubicBezTo>
                    <a:pt x="7564" y="5848"/>
                    <a:pt x="4027" y="5403"/>
                    <a:pt x="483" y="5399"/>
                  </a:cubicBezTo>
                  <a:cubicBezTo>
                    <a:pt x="321" y="5399"/>
                    <a:pt x="160" y="5400"/>
                    <a:pt x="0" y="5402"/>
                  </a:cubicBezTo>
                  <a:lnTo>
                    <a:pt x="70" y="5913"/>
                  </a:lnTo>
                  <a:cubicBezTo>
                    <a:pt x="207" y="5911"/>
                    <a:pt x="345" y="5910"/>
                    <a:pt x="483" y="591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矩形: 圆角 21"/>
            <p:cNvSpPr/>
            <p:nvPr/>
          </p:nvSpPr>
          <p:spPr>
            <a:xfrm>
              <a:off x="5616102" y="978163"/>
              <a:ext cx="1772550" cy="109401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3" name="矩形: 圆角 22"/>
            <p:cNvSpPr/>
            <p:nvPr/>
          </p:nvSpPr>
          <p:spPr>
            <a:xfrm>
              <a:off x="6745491" y="2955105"/>
              <a:ext cx="1526663" cy="942257"/>
            </a:xfrm>
            <a:prstGeom prst="roundRect">
              <a:avLst>
                <a:gd name="adj" fmla="val 50000"/>
              </a:avLst>
            </a:pr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4" name="矩形: 圆角 23"/>
            <p:cNvSpPr/>
            <p:nvPr/>
          </p:nvSpPr>
          <p:spPr>
            <a:xfrm>
              <a:off x="4154796" y="2337444"/>
              <a:ext cx="1526663" cy="94225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212850" y="1237002"/>
              <a:ext cx="579057" cy="576339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7215138" y="3124507"/>
              <a:ext cx="587370" cy="584608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4583423" y="2437651"/>
              <a:ext cx="669412" cy="666268"/>
            </a:xfrm>
            <a:custGeom>
              <a:avLst/>
              <a:gdLst>
                <a:gd name="connsiteX0" fmla="*/ 239712 w 338138"/>
                <a:gd name="connsiteY0" fmla="*/ 261938 h 336550"/>
                <a:gd name="connsiteX1" fmla="*/ 179387 w 338138"/>
                <a:gd name="connsiteY1" fmla="*/ 269796 h 336550"/>
                <a:gd name="connsiteX2" fmla="*/ 179387 w 338138"/>
                <a:gd name="connsiteY2" fmla="*/ 314326 h 336550"/>
                <a:gd name="connsiteX3" fmla="*/ 239712 w 338138"/>
                <a:gd name="connsiteY3" fmla="*/ 261938 h 336550"/>
                <a:gd name="connsiteX4" fmla="*/ 100012 w 338138"/>
                <a:gd name="connsiteY4" fmla="*/ 261938 h 336550"/>
                <a:gd name="connsiteX5" fmla="*/ 158750 w 338138"/>
                <a:gd name="connsiteY5" fmla="*/ 314326 h 336550"/>
                <a:gd name="connsiteX6" fmla="*/ 158750 w 338138"/>
                <a:gd name="connsiteY6" fmla="*/ 269796 h 336550"/>
                <a:gd name="connsiteX7" fmla="*/ 100012 w 338138"/>
                <a:gd name="connsiteY7" fmla="*/ 261938 h 336550"/>
                <a:gd name="connsiteX8" fmla="*/ 301625 w 338138"/>
                <a:gd name="connsiteY8" fmla="*/ 231775 h 336550"/>
                <a:gd name="connsiteX9" fmla="*/ 264741 w 338138"/>
                <a:gd name="connsiteY9" fmla="*/ 252603 h 336550"/>
                <a:gd name="connsiteX10" fmla="*/ 239712 w 338138"/>
                <a:gd name="connsiteY10" fmla="*/ 296863 h 336550"/>
                <a:gd name="connsiteX11" fmla="*/ 301625 w 338138"/>
                <a:gd name="connsiteY11" fmla="*/ 231775 h 336550"/>
                <a:gd name="connsiteX12" fmla="*/ 36512 w 338138"/>
                <a:gd name="connsiteY12" fmla="*/ 231775 h 336550"/>
                <a:gd name="connsiteX13" fmla="*/ 98425 w 338138"/>
                <a:gd name="connsiteY13" fmla="*/ 296863 h 336550"/>
                <a:gd name="connsiteX14" fmla="*/ 73396 w 338138"/>
                <a:gd name="connsiteY14" fmla="*/ 252603 h 336550"/>
                <a:gd name="connsiteX15" fmla="*/ 36512 w 338138"/>
                <a:gd name="connsiteY15" fmla="*/ 231775 h 336550"/>
                <a:gd name="connsiteX16" fmla="*/ 279747 w 338138"/>
                <a:gd name="connsiteY16" fmla="*/ 179388 h 336550"/>
                <a:gd name="connsiteX17" fmla="*/ 273050 w 338138"/>
                <a:gd name="connsiteY17" fmla="*/ 225426 h 336550"/>
                <a:gd name="connsiteX18" fmla="*/ 315913 w 338138"/>
                <a:gd name="connsiteY18" fmla="*/ 179388 h 336550"/>
                <a:gd name="connsiteX19" fmla="*/ 279747 w 338138"/>
                <a:gd name="connsiteY19" fmla="*/ 179388 h 336550"/>
                <a:gd name="connsiteX20" fmla="*/ 179387 w 338138"/>
                <a:gd name="connsiteY20" fmla="*/ 179388 h 336550"/>
                <a:gd name="connsiteX21" fmla="*/ 179387 w 338138"/>
                <a:gd name="connsiteY21" fmla="*/ 249238 h 336550"/>
                <a:gd name="connsiteX22" fmla="*/ 249501 w 338138"/>
                <a:gd name="connsiteY22" fmla="*/ 236059 h 336550"/>
                <a:gd name="connsiteX23" fmla="*/ 258762 w 338138"/>
                <a:gd name="connsiteY23" fmla="*/ 179388 h 336550"/>
                <a:gd name="connsiteX24" fmla="*/ 179387 w 338138"/>
                <a:gd name="connsiteY24" fmla="*/ 179388 h 336550"/>
                <a:gd name="connsiteX25" fmla="*/ 273050 w 338138"/>
                <a:gd name="connsiteY25" fmla="*/ 111125 h 336550"/>
                <a:gd name="connsiteX26" fmla="*/ 279747 w 338138"/>
                <a:gd name="connsiteY26" fmla="*/ 157163 h 336550"/>
                <a:gd name="connsiteX27" fmla="*/ 315913 w 338138"/>
                <a:gd name="connsiteY27" fmla="*/ 157163 h 336550"/>
                <a:gd name="connsiteX28" fmla="*/ 273050 w 338138"/>
                <a:gd name="connsiteY28" fmla="*/ 111125 h 336550"/>
                <a:gd name="connsiteX29" fmla="*/ 179387 w 338138"/>
                <a:gd name="connsiteY29" fmla="*/ 87313 h 336550"/>
                <a:gd name="connsiteX30" fmla="*/ 179387 w 338138"/>
                <a:gd name="connsiteY30" fmla="*/ 157163 h 336550"/>
                <a:gd name="connsiteX31" fmla="*/ 258762 w 338138"/>
                <a:gd name="connsiteY31" fmla="*/ 157163 h 336550"/>
                <a:gd name="connsiteX32" fmla="*/ 249501 w 338138"/>
                <a:gd name="connsiteY32" fmla="*/ 100492 h 336550"/>
                <a:gd name="connsiteX33" fmla="*/ 179387 w 338138"/>
                <a:gd name="connsiteY33" fmla="*/ 87313 h 336550"/>
                <a:gd name="connsiteX34" fmla="*/ 239712 w 338138"/>
                <a:gd name="connsiteY34" fmla="*/ 39688 h 336550"/>
                <a:gd name="connsiteX35" fmla="*/ 264741 w 338138"/>
                <a:gd name="connsiteY35" fmla="*/ 83948 h 336550"/>
                <a:gd name="connsiteX36" fmla="*/ 301625 w 338138"/>
                <a:gd name="connsiteY36" fmla="*/ 104776 h 336550"/>
                <a:gd name="connsiteX37" fmla="*/ 239712 w 338138"/>
                <a:gd name="connsiteY37" fmla="*/ 39688 h 336550"/>
                <a:gd name="connsiteX38" fmla="*/ 89694 w 338138"/>
                <a:gd name="connsiteY38" fmla="*/ 31750 h 336550"/>
                <a:gd name="connsiteX39" fmla="*/ 61912 w 338138"/>
                <a:gd name="connsiteY39" fmla="*/ 59532 h 336550"/>
                <a:gd name="connsiteX40" fmla="*/ 89694 w 338138"/>
                <a:gd name="connsiteY40" fmla="*/ 87314 h 336550"/>
                <a:gd name="connsiteX41" fmla="*/ 117476 w 338138"/>
                <a:gd name="connsiteY41" fmla="*/ 59532 h 336550"/>
                <a:gd name="connsiteX42" fmla="*/ 89694 w 338138"/>
                <a:gd name="connsiteY42" fmla="*/ 31750 h 336550"/>
                <a:gd name="connsiteX43" fmla="*/ 179387 w 338138"/>
                <a:gd name="connsiteY43" fmla="*/ 22225 h 336550"/>
                <a:gd name="connsiteX44" fmla="*/ 179387 w 338138"/>
                <a:gd name="connsiteY44" fmla="*/ 66755 h 336550"/>
                <a:gd name="connsiteX45" fmla="*/ 239712 w 338138"/>
                <a:gd name="connsiteY45" fmla="*/ 74613 h 336550"/>
                <a:gd name="connsiteX46" fmla="*/ 179387 w 338138"/>
                <a:gd name="connsiteY46" fmla="*/ 22225 h 336550"/>
                <a:gd name="connsiteX47" fmla="*/ 169069 w 338138"/>
                <a:gd name="connsiteY47" fmla="*/ 0 h 336550"/>
                <a:gd name="connsiteX48" fmla="*/ 338138 w 338138"/>
                <a:gd name="connsiteY48" fmla="*/ 157758 h 336550"/>
                <a:gd name="connsiteX49" fmla="*/ 338138 w 338138"/>
                <a:gd name="connsiteY49" fmla="*/ 178792 h 336550"/>
                <a:gd name="connsiteX50" fmla="*/ 169069 w 338138"/>
                <a:gd name="connsiteY50" fmla="*/ 336550 h 336550"/>
                <a:gd name="connsiteX51" fmla="*/ 0 w 338138"/>
                <a:gd name="connsiteY51" fmla="*/ 178792 h 336550"/>
                <a:gd name="connsiteX52" fmla="*/ 0 w 338138"/>
                <a:gd name="connsiteY52" fmla="*/ 157758 h 336550"/>
                <a:gd name="connsiteX53" fmla="*/ 21133 w 338138"/>
                <a:gd name="connsiteY53" fmla="*/ 86767 h 336550"/>
                <a:gd name="connsiteX54" fmla="*/ 38305 w 338138"/>
                <a:gd name="connsiteY54" fmla="*/ 131465 h 336550"/>
                <a:gd name="connsiteX55" fmla="*/ 22454 w 338138"/>
                <a:gd name="connsiteY55" fmla="*/ 157758 h 336550"/>
                <a:gd name="connsiteX56" fmla="*/ 47551 w 338138"/>
                <a:gd name="connsiteY56" fmla="*/ 157758 h 336550"/>
                <a:gd name="connsiteX57" fmla="*/ 55476 w 338138"/>
                <a:gd name="connsiteY57" fmla="*/ 178792 h 336550"/>
                <a:gd name="connsiteX58" fmla="*/ 22454 w 338138"/>
                <a:gd name="connsiteY58" fmla="*/ 178792 h 336550"/>
                <a:gd name="connsiteX59" fmla="*/ 64722 w 338138"/>
                <a:gd name="connsiteY59" fmla="*/ 224805 h 336550"/>
                <a:gd name="connsiteX60" fmla="*/ 58117 w 338138"/>
                <a:gd name="connsiteY60" fmla="*/ 187995 h 336550"/>
                <a:gd name="connsiteX61" fmla="*/ 73968 w 338138"/>
                <a:gd name="connsiteY61" fmla="*/ 228749 h 336550"/>
                <a:gd name="connsiteX62" fmla="*/ 84534 w 338138"/>
                <a:gd name="connsiteY62" fmla="*/ 257671 h 336550"/>
                <a:gd name="connsiteX63" fmla="*/ 93780 w 338138"/>
                <a:gd name="connsiteY63" fmla="*/ 237952 h 336550"/>
                <a:gd name="connsiteX64" fmla="*/ 158502 w 338138"/>
                <a:gd name="connsiteY64" fmla="*/ 248469 h 336550"/>
                <a:gd name="connsiteX65" fmla="*/ 158502 w 338138"/>
                <a:gd name="connsiteY65" fmla="*/ 178792 h 336550"/>
                <a:gd name="connsiteX66" fmla="*/ 118877 w 338138"/>
                <a:gd name="connsiteY66" fmla="*/ 178792 h 336550"/>
                <a:gd name="connsiteX67" fmla="*/ 128122 w 338138"/>
                <a:gd name="connsiteY67" fmla="*/ 157758 h 336550"/>
                <a:gd name="connsiteX68" fmla="*/ 158502 w 338138"/>
                <a:gd name="connsiteY68" fmla="*/ 157758 h 336550"/>
                <a:gd name="connsiteX69" fmla="*/ 158502 w 338138"/>
                <a:gd name="connsiteY69" fmla="*/ 88081 h 336550"/>
                <a:gd name="connsiteX70" fmla="*/ 157181 w 338138"/>
                <a:gd name="connsiteY70" fmla="*/ 88081 h 336550"/>
                <a:gd name="connsiteX71" fmla="*/ 158502 w 338138"/>
                <a:gd name="connsiteY71" fmla="*/ 85452 h 336550"/>
                <a:gd name="connsiteX72" fmla="*/ 162465 w 338138"/>
                <a:gd name="connsiteY72" fmla="*/ 59159 h 336550"/>
                <a:gd name="connsiteX73" fmla="*/ 158502 w 338138"/>
                <a:gd name="connsiteY73" fmla="*/ 35495 h 336550"/>
                <a:gd name="connsiteX74" fmla="*/ 158502 w 338138"/>
                <a:gd name="connsiteY74" fmla="*/ 22349 h 336550"/>
                <a:gd name="connsiteX75" fmla="*/ 153219 w 338138"/>
                <a:gd name="connsiteY75" fmla="*/ 23664 h 336550"/>
                <a:gd name="connsiteX76" fmla="*/ 136048 w 338138"/>
                <a:gd name="connsiteY76" fmla="*/ 3944 h 336550"/>
                <a:gd name="connsiteX77" fmla="*/ 169069 w 338138"/>
                <a:gd name="connsiteY77" fmla="*/ 0 h 336550"/>
                <a:gd name="connsiteX78" fmla="*/ 90348 w 338138"/>
                <a:gd name="connsiteY78" fmla="*/ 0 h 336550"/>
                <a:gd name="connsiteX79" fmla="*/ 149225 w 338138"/>
                <a:gd name="connsiteY79" fmla="*/ 59251 h 336550"/>
                <a:gd name="connsiteX80" fmla="*/ 145300 w 338138"/>
                <a:gd name="connsiteY80" fmla="*/ 80318 h 336550"/>
                <a:gd name="connsiteX81" fmla="*/ 86422 w 338138"/>
                <a:gd name="connsiteY81" fmla="*/ 223838 h 336550"/>
                <a:gd name="connsiteX82" fmla="*/ 34087 w 338138"/>
                <a:gd name="connsiteY82" fmla="*/ 79002 h 336550"/>
                <a:gd name="connsiteX83" fmla="*/ 30162 w 338138"/>
                <a:gd name="connsiteY83" fmla="*/ 59251 h 336550"/>
                <a:gd name="connsiteX84" fmla="*/ 90348 w 338138"/>
                <a:gd name="connsiteY84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338138" h="336550">
                  <a:moveTo>
                    <a:pt x="239712" y="261938"/>
                  </a:moveTo>
                  <a:cubicBezTo>
                    <a:pt x="220944" y="267177"/>
                    <a:pt x="200836" y="269796"/>
                    <a:pt x="179387" y="269796"/>
                  </a:cubicBezTo>
                  <a:cubicBezTo>
                    <a:pt x="179387" y="269796"/>
                    <a:pt x="179387" y="269796"/>
                    <a:pt x="179387" y="314326"/>
                  </a:cubicBezTo>
                  <a:cubicBezTo>
                    <a:pt x="203517" y="310397"/>
                    <a:pt x="224966" y="290752"/>
                    <a:pt x="239712" y="261938"/>
                  </a:cubicBezTo>
                  <a:close/>
                  <a:moveTo>
                    <a:pt x="100012" y="261938"/>
                  </a:moveTo>
                  <a:cubicBezTo>
                    <a:pt x="114370" y="290752"/>
                    <a:pt x="135255" y="310397"/>
                    <a:pt x="158750" y="314326"/>
                  </a:cubicBezTo>
                  <a:lnTo>
                    <a:pt x="158750" y="269796"/>
                  </a:lnTo>
                  <a:cubicBezTo>
                    <a:pt x="137865" y="269796"/>
                    <a:pt x="118286" y="267177"/>
                    <a:pt x="100012" y="261938"/>
                  </a:cubicBezTo>
                  <a:close/>
                  <a:moveTo>
                    <a:pt x="301625" y="231775"/>
                  </a:moveTo>
                  <a:cubicBezTo>
                    <a:pt x="291087" y="239586"/>
                    <a:pt x="279231" y="247396"/>
                    <a:pt x="264741" y="252603"/>
                  </a:cubicBezTo>
                  <a:cubicBezTo>
                    <a:pt x="258154" y="269526"/>
                    <a:pt x="250250" y="283846"/>
                    <a:pt x="239712" y="296863"/>
                  </a:cubicBezTo>
                  <a:cubicBezTo>
                    <a:pt x="267375" y="281242"/>
                    <a:pt x="288452" y="259112"/>
                    <a:pt x="301625" y="231775"/>
                  </a:cubicBezTo>
                  <a:close/>
                  <a:moveTo>
                    <a:pt x="36512" y="231775"/>
                  </a:moveTo>
                  <a:cubicBezTo>
                    <a:pt x="49685" y="259112"/>
                    <a:pt x="72079" y="281242"/>
                    <a:pt x="98425" y="296863"/>
                  </a:cubicBezTo>
                  <a:cubicBezTo>
                    <a:pt x="87886" y="283846"/>
                    <a:pt x="79983" y="269526"/>
                    <a:pt x="73396" y="252603"/>
                  </a:cubicBezTo>
                  <a:cubicBezTo>
                    <a:pt x="58906" y="247396"/>
                    <a:pt x="47050" y="239586"/>
                    <a:pt x="36512" y="231775"/>
                  </a:cubicBezTo>
                  <a:close/>
                  <a:moveTo>
                    <a:pt x="279747" y="179388"/>
                  </a:moveTo>
                  <a:cubicBezTo>
                    <a:pt x="279747" y="195173"/>
                    <a:pt x="277069" y="210957"/>
                    <a:pt x="273050" y="225426"/>
                  </a:cubicBezTo>
                  <a:cubicBezTo>
                    <a:pt x="295821" y="213588"/>
                    <a:pt x="310555" y="196488"/>
                    <a:pt x="315913" y="179388"/>
                  </a:cubicBezTo>
                  <a:cubicBezTo>
                    <a:pt x="315913" y="179388"/>
                    <a:pt x="315913" y="179388"/>
                    <a:pt x="279747" y="179388"/>
                  </a:cubicBezTo>
                  <a:close/>
                  <a:moveTo>
                    <a:pt x="179387" y="179388"/>
                  </a:moveTo>
                  <a:cubicBezTo>
                    <a:pt x="179387" y="179388"/>
                    <a:pt x="179387" y="179388"/>
                    <a:pt x="179387" y="249238"/>
                  </a:cubicBezTo>
                  <a:cubicBezTo>
                    <a:pt x="204522" y="249238"/>
                    <a:pt x="228335" y="243966"/>
                    <a:pt x="249501" y="236059"/>
                  </a:cubicBezTo>
                  <a:cubicBezTo>
                    <a:pt x="254793" y="218926"/>
                    <a:pt x="257439" y="200475"/>
                    <a:pt x="258762" y="179388"/>
                  </a:cubicBezTo>
                  <a:cubicBezTo>
                    <a:pt x="258762" y="179388"/>
                    <a:pt x="258762" y="179388"/>
                    <a:pt x="179387" y="179388"/>
                  </a:cubicBezTo>
                  <a:close/>
                  <a:moveTo>
                    <a:pt x="273050" y="111125"/>
                  </a:moveTo>
                  <a:cubicBezTo>
                    <a:pt x="277069" y="125594"/>
                    <a:pt x="279747" y="141379"/>
                    <a:pt x="279747" y="157163"/>
                  </a:cubicBezTo>
                  <a:lnTo>
                    <a:pt x="315913" y="157163"/>
                  </a:lnTo>
                  <a:cubicBezTo>
                    <a:pt x="310555" y="140063"/>
                    <a:pt x="295821" y="122963"/>
                    <a:pt x="273050" y="111125"/>
                  </a:cubicBezTo>
                  <a:close/>
                  <a:moveTo>
                    <a:pt x="179387" y="87313"/>
                  </a:moveTo>
                  <a:lnTo>
                    <a:pt x="179387" y="157163"/>
                  </a:lnTo>
                  <a:cubicBezTo>
                    <a:pt x="179387" y="157163"/>
                    <a:pt x="179387" y="157163"/>
                    <a:pt x="258762" y="157163"/>
                  </a:cubicBezTo>
                  <a:cubicBezTo>
                    <a:pt x="257439" y="136076"/>
                    <a:pt x="254793" y="117625"/>
                    <a:pt x="249501" y="100492"/>
                  </a:cubicBezTo>
                  <a:cubicBezTo>
                    <a:pt x="228335" y="92585"/>
                    <a:pt x="204522" y="87313"/>
                    <a:pt x="179387" y="87313"/>
                  </a:cubicBezTo>
                  <a:close/>
                  <a:moveTo>
                    <a:pt x="239712" y="39688"/>
                  </a:moveTo>
                  <a:cubicBezTo>
                    <a:pt x="250250" y="52705"/>
                    <a:pt x="258154" y="67025"/>
                    <a:pt x="264741" y="83948"/>
                  </a:cubicBezTo>
                  <a:cubicBezTo>
                    <a:pt x="279231" y="89155"/>
                    <a:pt x="291087" y="96965"/>
                    <a:pt x="301625" y="104776"/>
                  </a:cubicBezTo>
                  <a:cubicBezTo>
                    <a:pt x="288452" y="77439"/>
                    <a:pt x="267375" y="55309"/>
                    <a:pt x="239712" y="39688"/>
                  </a:cubicBezTo>
                  <a:close/>
                  <a:moveTo>
                    <a:pt x="89694" y="31750"/>
                  </a:moveTo>
                  <a:cubicBezTo>
                    <a:pt x="74350" y="31750"/>
                    <a:pt x="61912" y="44188"/>
                    <a:pt x="61912" y="59532"/>
                  </a:cubicBezTo>
                  <a:cubicBezTo>
                    <a:pt x="61912" y="74876"/>
                    <a:pt x="74350" y="87314"/>
                    <a:pt x="89694" y="87314"/>
                  </a:cubicBezTo>
                  <a:cubicBezTo>
                    <a:pt x="105038" y="87314"/>
                    <a:pt x="117476" y="74876"/>
                    <a:pt x="117476" y="59532"/>
                  </a:cubicBezTo>
                  <a:cubicBezTo>
                    <a:pt x="117476" y="44188"/>
                    <a:pt x="105038" y="31750"/>
                    <a:pt x="89694" y="31750"/>
                  </a:cubicBezTo>
                  <a:close/>
                  <a:moveTo>
                    <a:pt x="179387" y="22225"/>
                  </a:moveTo>
                  <a:lnTo>
                    <a:pt x="179387" y="66755"/>
                  </a:lnTo>
                  <a:cubicBezTo>
                    <a:pt x="200836" y="66755"/>
                    <a:pt x="220944" y="69374"/>
                    <a:pt x="239712" y="74613"/>
                  </a:cubicBezTo>
                  <a:cubicBezTo>
                    <a:pt x="224966" y="45799"/>
                    <a:pt x="203517" y="26154"/>
                    <a:pt x="179387" y="22225"/>
                  </a:cubicBezTo>
                  <a:close/>
                  <a:moveTo>
                    <a:pt x="169069" y="0"/>
                  </a:moveTo>
                  <a:cubicBezTo>
                    <a:pt x="258887" y="0"/>
                    <a:pt x="331534" y="69676"/>
                    <a:pt x="338138" y="157758"/>
                  </a:cubicBezTo>
                  <a:lnTo>
                    <a:pt x="338138" y="178792"/>
                  </a:lnTo>
                  <a:cubicBezTo>
                    <a:pt x="331534" y="266874"/>
                    <a:pt x="258887" y="336550"/>
                    <a:pt x="169069" y="336550"/>
                  </a:cubicBezTo>
                  <a:cubicBezTo>
                    <a:pt x="79251" y="336550"/>
                    <a:pt x="6604" y="266874"/>
                    <a:pt x="0" y="178792"/>
                  </a:cubicBezTo>
                  <a:cubicBezTo>
                    <a:pt x="0" y="178792"/>
                    <a:pt x="0" y="178792"/>
                    <a:pt x="0" y="157758"/>
                  </a:cubicBezTo>
                  <a:cubicBezTo>
                    <a:pt x="2642" y="131465"/>
                    <a:pt x="9246" y="107801"/>
                    <a:pt x="21133" y="86767"/>
                  </a:cubicBezTo>
                  <a:cubicBezTo>
                    <a:pt x="25096" y="95969"/>
                    <a:pt x="30379" y="113060"/>
                    <a:pt x="38305" y="131465"/>
                  </a:cubicBezTo>
                  <a:cubicBezTo>
                    <a:pt x="30379" y="139353"/>
                    <a:pt x="25096" y="148555"/>
                    <a:pt x="22454" y="157758"/>
                  </a:cubicBezTo>
                  <a:cubicBezTo>
                    <a:pt x="22454" y="157758"/>
                    <a:pt x="22454" y="157758"/>
                    <a:pt x="47551" y="157758"/>
                  </a:cubicBezTo>
                  <a:cubicBezTo>
                    <a:pt x="50192" y="164331"/>
                    <a:pt x="52834" y="172219"/>
                    <a:pt x="55476" y="178792"/>
                  </a:cubicBezTo>
                  <a:cubicBezTo>
                    <a:pt x="55476" y="178792"/>
                    <a:pt x="55476" y="178792"/>
                    <a:pt x="22454" y="178792"/>
                  </a:cubicBezTo>
                  <a:cubicBezTo>
                    <a:pt x="27738" y="195883"/>
                    <a:pt x="42267" y="212973"/>
                    <a:pt x="64722" y="224805"/>
                  </a:cubicBezTo>
                  <a:cubicBezTo>
                    <a:pt x="62080" y="212973"/>
                    <a:pt x="59438" y="201141"/>
                    <a:pt x="58117" y="187995"/>
                  </a:cubicBezTo>
                  <a:cubicBezTo>
                    <a:pt x="66042" y="210344"/>
                    <a:pt x="72647" y="226120"/>
                    <a:pt x="73968" y="228749"/>
                  </a:cubicBezTo>
                  <a:cubicBezTo>
                    <a:pt x="73968" y="228749"/>
                    <a:pt x="73968" y="228749"/>
                    <a:pt x="84534" y="257671"/>
                  </a:cubicBezTo>
                  <a:cubicBezTo>
                    <a:pt x="84534" y="257671"/>
                    <a:pt x="84534" y="257671"/>
                    <a:pt x="93780" y="237952"/>
                  </a:cubicBezTo>
                  <a:cubicBezTo>
                    <a:pt x="113593" y="243210"/>
                    <a:pt x="134727" y="248469"/>
                    <a:pt x="158502" y="248469"/>
                  </a:cubicBezTo>
                  <a:cubicBezTo>
                    <a:pt x="158502" y="248469"/>
                    <a:pt x="158502" y="248469"/>
                    <a:pt x="158502" y="178792"/>
                  </a:cubicBezTo>
                  <a:cubicBezTo>
                    <a:pt x="158502" y="178792"/>
                    <a:pt x="158502" y="178792"/>
                    <a:pt x="118877" y="178792"/>
                  </a:cubicBezTo>
                  <a:cubicBezTo>
                    <a:pt x="122839" y="172219"/>
                    <a:pt x="125481" y="164331"/>
                    <a:pt x="128122" y="157758"/>
                  </a:cubicBezTo>
                  <a:cubicBezTo>
                    <a:pt x="128122" y="157758"/>
                    <a:pt x="128122" y="157758"/>
                    <a:pt x="158502" y="157758"/>
                  </a:cubicBezTo>
                  <a:cubicBezTo>
                    <a:pt x="158502" y="157758"/>
                    <a:pt x="158502" y="157758"/>
                    <a:pt x="158502" y="88081"/>
                  </a:cubicBezTo>
                  <a:cubicBezTo>
                    <a:pt x="158502" y="88081"/>
                    <a:pt x="157181" y="88081"/>
                    <a:pt x="157181" y="88081"/>
                  </a:cubicBezTo>
                  <a:cubicBezTo>
                    <a:pt x="157181" y="86767"/>
                    <a:pt x="157181" y="85452"/>
                    <a:pt x="158502" y="85452"/>
                  </a:cubicBezTo>
                  <a:cubicBezTo>
                    <a:pt x="161144" y="77564"/>
                    <a:pt x="162465" y="68362"/>
                    <a:pt x="162465" y="59159"/>
                  </a:cubicBezTo>
                  <a:cubicBezTo>
                    <a:pt x="162465" y="51271"/>
                    <a:pt x="161144" y="43383"/>
                    <a:pt x="158502" y="35495"/>
                  </a:cubicBezTo>
                  <a:cubicBezTo>
                    <a:pt x="158502" y="35495"/>
                    <a:pt x="158502" y="35495"/>
                    <a:pt x="158502" y="22349"/>
                  </a:cubicBezTo>
                  <a:cubicBezTo>
                    <a:pt x="157181" y="22349"/>
                    <a:pt x="154539" y="23664"/>
                    <a:pt x="153219" y="23664"/>
                  </a:cubicBezTo>
                  <a:cubicBezTo>
                    <a:pt x="147935" y="15776"/>
                    <a:pt x="142652" y="9202"/>
                    <a:pt x="136048" y="3944"/>
                  </a:cubicBezTo>
                  <a:cubicBezTo>
                    <a:pt x="146614" y="1315"/>
                    <a:pt x="157181" y="0"/>
                    <a:pt x="169069" y="0"/>
                  </a:cubicBezTo>
                  <a:close/>
                  <a:moveTo>
                    <a:pt x="90348" y="0"/>
                  </a:moveTo>
                  <a:cubicBezTo>
                    <a:pt x="123057" y="0"/>
                    <a:pt x="149225" y="26334"/>
                    <a:pt x="149225" y="59251"/>
                  </a:cubicBezTo>
                  <a:cubicBezTo>
                    <a:pt x="149225" y="67151"/>
                    <a:pt x="147916" y="73735"/>
                    <a:pt x="145300" y="80318"/>
                  </a:cubicBezTo>
                  <a:cubicBezTo>
                    <a:pt x="137449" y="104019"/>
                    <a:pt x="86422" y="223838"/>
                    <a:pt x="86422" y="223838"/>
                  </a:cubicBezTo>
                  <a:cubicBezTo>
                    <a:pt x="86422" y="223838"/>
                    <a:pt x="38012" y="93485"/>
                    <a:pt x="34087" y="79002"/>
                  </a:cubicBezTo>
                  <a:cubicBezTo>
                    <a:pt x="31470" y="72418"/>
                    <a:pt x="30162" y="65835"/>
                    <a:pt x="30162" y="59251"/>
                  </a:cubicBezTo>
                  <a:cubicBezTo>
                    <a:pt x="30162" y="26334"/>
                    <a:pt x="57638" y="0"/>
                    <a:pt x="90348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056965" y="3620844"/>
              <a:ext cx="705784" cy="646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11" extrusionOk="0">
                  <a:moveTo>
                    <a:pt x="1063" y="11931"/>
                  </a:moveTo>
                  <a:lnTo>
                    <a:pt x="0" y="1158"/>
                  </a:lnTo>
                  <a:lnTo>
                    <a:pt x="10348" y="52"/>
                  </a:lnTo>
                  <a:cubicBezTo>
                    <a:pt x="15451" y="-494"/>
                    <a:pt x="20012" y="3370"/>
                    <a:pt x="20537" y="8681"/>
                  </a:cubicBezTo>
                  <a:lnTo>
                    <a:pt x="21600" y="19453"/>
                  </a:lnTo>
                  <a:lnTo>
                    <a:pt x="11252" y="20560"/>
                  </a:lnTo>
                  <a:cubicBezTo>
                    <a:pt x="6149" y="21106"/>
                    <a:pt x="1588" y="17242"/>
                    <a:pt x="1063" y="11931"/>
                  </a:cubicBezTo>
                  <a:close/>
                </a:path>
              </a:pathLst>
            </a:custGeom>
            <a:solidFill>
              <a:srgbClr val="6F9161">
                <a:alpha val="54000"/>
              </a:srgb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6550876" y="4585937"/>
              <a:ext cx="713582" cy="529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11" extrusionOk="0">
                  <a:moveTo>
                    <a:pt x="4342" y="14903"/>
                  </a:moveTo>
                  <a:lnTo>
                    <a:pt x="0" y="6480"/>
                  </a:lnTo>
                  <a:lnTo>
                    <a:pt x="7069" y="1307"/>
                  </a:lnTo>
                  <a:cubicBezTo>
                    <a:pt x="10556" y="-1244"/>
                    <a:pt x="15117" y="54"/>
                    <a:pt x="17258" y="4209"/>
                  </a:cubicBezTo>
                  <a:lnTo>
                    <a:pt x="21600" y="12631"/>
                  </a:lnTo>
                  <a:lnTo>
                    <a:pt x="14531" y="17805"/>
                  </a:lnTo>
                  <a:cubicBezTo>
                    <a:pt x="11045" y="20356"/>
                    <a:pt x="6483" y="19057"/>
                    <a:pt x="4342" y="14903"/>
                  </a:cubicBezTo>
                  <a:close/>
                </a:path>
              </a:pathLst>
            </a:custGeom>
            <a:solidFill>
              <a:srgbClr val="6F9161">
                <a:alpha val="54000"/>
              </a:srgb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30" name="išľíďè"/>
          <p:cNvSpPr/>
          <p:nvPr/>
        </p:nvSpPr>
        <p:spPr bwMode="auto">
          <a:xfrm>
            <a:off x="8206105" y="2553970"/>
            <a:ext cx="2686050" cy="1021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 algn="l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基于这样的背景，旨在为城市人群打造一种回归自然、舒缓压力的生活方式的“开心农场”高新生态园应运而生。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31" name="iSlíďè"/>
          <p:cNvSpPr txBox="1"/>
          <p:nvPr/>
        </p:nvSpPr>
        <p:spPr bwMode="auto">
          <a:xfrm>
            <a:off x="8205826" y="2052664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3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打造新的游戏方式</a:t>
            </a:r>
            <a:endParaRPr kumimoji="0" lang="zh-CN" altLang="en-US" sz="23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2" name="išľíďè"/>
          <p:cNvSpPr/>
          <p:nvPr/>
        </p:nvSpPr>
        <p:spPr bwMode="auto">
          <a:xfrm>
            <a:off x="1070610" y="4695825"/>
            <a:ext cx="3031490" cy="1677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 algn="l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快节奏发展，生活压力增大，使人们愈发产生回归自然的想法。而“开心农场”的出现无疑是对这一缺憾加以弥补的有效方式。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33" name="iSlíďè"/>
          <p:cNvSpPr txBox="1"/>
          <p:nvPr/>
        </p:nvSpPr>
        <p:spPr bwMode="auto">
          <a:xfrm>
            <a:off x="1526540" y="4204970"/>
            <a:ext cx="2519680" cy="351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3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现实田园生活不足</a:t>
            </a:r>
            <a:endParaRPr kumimoji="0" lang="zh-CN" altLang="en-US" sz="23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4" name="išľíďè"/>
          <p:cNvSpPr/>
          <p:nvPr/>
        </p:nvSpPr>
        <p:spPr bwMode="auto">
          <a:xfrm>
            <a:off x="1047750" y="2553970"/>
            <a:ext cx="3256280" cy="1194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回想当初“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QQ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农场”游戏问世之后风靡全国的火爆态势，成千上百万游戏群体的庞大规模，本项目的“开心农场”就是基于这一游戏基础上，重拾游戏玩家的那一段青葱记忆。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35" name="iSlíďè"/>
          <p:cNvSpPr txBox="1"/>
          <p:nvPr/>
        </p:nvSpPr>
        <p:spPr bwMode="auto">
          <a:xfrm>
            <a:off x="1470025" y="2125980"/>
            <a:ext cx="2632075" cy="351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3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借助农场游戏之风</a:t>
            </a:r>
            <a:endParaRPr kumimoji="0" lang="zh-CN" altLang="en-US" sz="23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6" name="išľíďè"/>
          <p:cNvSpPr/>
          <p:nvPr/>
        </p:nvSpPr>
        <p:spPr bwMode="auto">
          <a:xfrm>
            <a:off x="8173085" y="4556125"/>
            <a:ext cx="2719070" cy="155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岁月冲冲流逝，您可以利用点滴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休闲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时间来进参与本游戏，不再害怕自己的菜被人偷，从此像开了挂一样走向游戏人生巅峰。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37" name="iSlíďè"/>
          <p:cNvSpPr txBox="1"/>
          <p:nvPr/>
        </p:nvSpPr>
        <p:spPr bwMode="auto">
          <a:xfrm>
            <a:off x="8302200" y="4057000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3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休闲娱乐好办法</a:t>
            </a:r>
            <a:endParaRPr kumimoji="0" lang="zh-CN" altLang="en-US" sz="23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8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项目背景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9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5271316" y="2070368"/>
            <a:ext cx="2039112" cy="3647143"/>
            <a:chOff x="5076444" y="2354580"/>
            <a:chExt cx="2039112" cy="3647143"/>
          </a:xfrm>
        </p:grpSpPr>
        <p:sp>
          <p:nvSpPr>
            <p:cNvPr id="4" name="矩形: 圆角 3"/>
            <p:cNvSpPr/>
            <p:nvPr/>
          </p:nvSpPr>
          <p:spPr>
            <a:xfrm>
              <a:off x="5076444" y="4184693"/>
              <a:ext cx="2039112" cy="397055"/>
            </a:xfrm>
            <a:prstGeom prst="roundRect">
              <a:avLst>
                <a:gd name="adj" fmla="val 33617"/>
              </a:avLst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梯形 4"/>
            <p:cNvSpPr/>
            <p:nvPr/>
          </p:nvSpPr>
          <p:spPr>
            <a:xfrm flipV="1">
              <a:off x="5298526" y="4581748"/>
              <a:ext cx="1594949" cy="1419975"/>
            </a:xfrm>
            <a:prstGeom prst="trapezoid">
              <a:avLst>
                <a:gd name="adj" fmla="val 15995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>
              <a:off x="5935980" y="2354580"/>
              <a:ext cx="342900" cy="1830113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千图PPT彼岸天：ID 8661124库_任意多边形 6"/>
          <p:cNvSpPr/>
          <p:nvPr>
            <p:custDataLst>
              <p:tags r:id="rId2"/>
            </p:custDataLst>
          </p:nvPr>
        </p:nvSpPr>
        <p:spPr>
          <a:xfrm rot="3283209">
            <a:off x="6523297" y="2450416"/>
            <a:ext cx="892152" cy="1677436"/>
          </a:xfrm>
          <a:custGeom>
            <a:avLst/>
            <a:gdLst>
              <a:gd name="connsiteX0" fmla="*/ 433578 w 867156"/>
              <a:gd name="connsiteY0" fmla="*/ 0 h 1630438"/>
              <a:gd name="connsiteX1" fmla="*/ 433770 w 867156"/>
              <a:gd name="connsiteY1" fmla="*/ 117 h 1630438"/>
              <a:gd name="connsiteX2" fmla="*/ 867156 w 867156"/>
              <a:gd name="connsiteY2" fmla="*/ 815219 h 1630438"/>
              <a:gd name="connsiteX3" fmla="*/ 433770 w 867156"/>
              <a:gd name="connsiteY3" fmla="*/ 1630322 h 1630438"/>
              <a:gd name="connsiteX4" fmla="*/ 433578 w 867156"/>
              <a:gd name="connsiteY4" fmla="*/ 1630438 h 1630438"/>
              <a:gd name="connsiteX5" fmla="*/ 433386 w 867156"/>
              <a:gd name="connsiteY5" fmla="*/ 1630322 h 1630438"/>
              <a:gd name="connsiteX6" fmla="*/ 0 w 867156"/>
              <a:gd name="connsiteY6" fmla="*/ 815219 h 1630438"/>
              <a:gd name="connsiteX7" fmla="*/ 433386 w 867156"/>
              <a:gd name="connsiteY7" fmla="*/ 117 h 163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56" h="1630438">
                <a:moveTo>
                  <a:pt x="433578" y="0"/>
                </a:moveTo>
                <a:lnTo>
                  <a:pt x="433770" y="117"/>
                </a:lnTo>
                <a:cubicBezTo>
                  <a:pt x="695244" y="176765"/>
                  <a:pt x="867156" y="475916"/>
                  <a:pt x="867156" y="815219"/>
                </a:cubicBezTo>
                <a:cubicBezTo>
                  <a:pt x="867156" y="1154522"/>
                  <a:pt x="695244" y="1453673"/>
                  <a:pt x="433770" y="1630322"/>
                </a:cubicBezTo>
                <a:lnTo>
                  <a:pt x="433578" y="1630438"/>
                </a:lnTo>
                <a:lnTo>
                  <a:pt x="433386" y="1630322"/>
                </a:lnTo>
                <a:cubicBezTo>
                  <a:pt x="171912" y="1453673"/>
                  <a:pt x="0" y="1154522"/>
                  <a:pt x="0" y="815219"/>
                </a:cubicBezTo>
                <a:cubicBezTo>
                  <a:pt x="0" y="475916"/>
                  <a:pt x="171912" y="176765"/>
                  <a:pt x="433386" y="117"/>
                </a:cubicBezTo>
                <a:close/>
              </a:path>
            </a:pathLst>
          </a:custGeom>
          <a:solidFill>
            <a:schemeClr val="accent3">
              <a:alpha val="84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8" name="千图PPT彼岸天：ID 8661124库_任意多边形 7"/>
          <p:cNvSpPr/>
          <p:nvPr>
            <p:custDataLst>
              <p:tags r:id="rId3"/>
            </p:custDataLst>
          </p:nvPr>
        </p:nvSpPr>
        <p:spPr>
          <a:xfrm rot="3283209">
            <a:off x="6361667" y="1254358"/>
            <a:ext cx="635544" cy="1194959"/>
          </a:xfrm>
          <a:custGeom>
            <a:avLst/>
            <a:gdLst>
              <a:gd name="connsiteX0" fmla="*/ 433578 w 867156"/>
              <a:gd name="connsiteY0" fmla="*/ 0 h 1630438"/>
              <a:gd name="connsiteX1" fmla="*/ 433770 w 867156"/>
              <a:gd name="connsiteY1" fmla="*/ 117 h 1630438"/>
              <a:gd name="connsiteX2" fmla="*/ 867156 w 867156"/>
              <a:gd name="connsiteY2" fmla="*/ 815219 h 1630438"/>
              <a:gd name="connsiteX3" fmla="*/ 433770 w 867156"/>
              <a:gd name="connsiteY3" fmla="*/ 1630322 h 1630438"/>
              <a:gd name="connsiteX4" fmla="*/ 433578 w 867156"/>
              <a:gd name="connsiteY4" fmla="*/ 1630438 h 1630438"/>
              <a:gd name="connsiteX5" fmla="*/ 433386 w 867156"/>
              <a:gd name="connsiteY5" fmla="*/ 1630322 h 1630438"/>
              <a:gd name="connsiteX6" fmla="*/ 0 w 867156"/>
              <a:gd name="connsiteY6" fmla="*/ 815219 h 1630438"/>
              <a:gd name="connsiteX7" fmla="*/ 433386 w 867156"/>
              <a:gd name="connsiteY7" fmla="*/ 117 h 163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56" h="1630438">
                <a:moveTo>
                  <a:pt x="433578" y="0"/>
                </a:moveTo>
                <a:lnTo>
                  <a:pt x="433770" y="117"/>
                </a:lnTo>
                <a:cubicBezTo>
                  <a:pt x="695244" y="176765"/>
                  <a:pt x="867156" y="475916"/>
                  <a:pt x="867156" y="815219"/>
                </a:cubicBezTo>
                <a:cubicBezTo>
                  <a:pt x="867156" y="1154522"/>
                  <a:pt x="695244" y="1453673"/>
                  <a:pt x="433770" y="1630322"/>
                </a:cubicBezTo>
                <a:lnTo>
                  <a:pt x="433578" y="1630438"/>
                </a:lnTo>
                <a:lnTo>
                  <a:pt x="433386" y="1630322"/>
                </a:lnTo>
                <a:cubicBezTo>
                  <a:pt x="171912" y="1453673"/>
                  <a:pt x="0" y="1154522"/>
                  <a:pt x="0" y="815219"/>
                </a:cubicBezTo>
                <a:cubicBezTo>
                  <a:pt x="0" y="475916"/>
                  <a:pt x="171912" y="176765"/>
                  <a:pt x="433386" y="117"/>
                </a:cubicBezTo>
                <a:close/>
              </a:path>
            </a:pathLst>
          </a:custGeom>
          <a:solidFill>
            <a:schemeClr val="accent4">
              <a:alpha val="84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9" name="千图PPT彼岸天：ID 8661124库_任意多边形 8"/>
          <p:cNvSpPr/>
          <p:nvPr>
            <p:custDataLst>
              <p:tags r:id="rId4"/>
            </p:custDataLst>
          </p:nvPr>
        </p:nvSpPr>
        <p:spPr>
          <a:xfrm rot="18734554">
            <a:off x="5255009" y="2146706"/>
            <a:ext cx="892152" cy="1677436"/>
          </a:xfrm>
          <a:custGeom>
            <a:avLst/>
            <a:gdLst>
              <a:gd name="connsiteX0" fmla="*/ 433578 w 867156"/>
              <a:gd name="connsiteY0" fmla="*/ 0 h 1630438"/>
              <a:gd name="connsiteX1" fmla="*/ 433770 w 867156"/>
              <a:gd name="connsiteY1" fmla="*/ 117 h 1630438"/>
              <a:gd name="connsiteX2" fmla="*/ 867156 w 867156"/>
              <a:gd name="connsiteY2" fmla="*/ 815219 h 1630438"/>
              <a:gd name="connsiteX3" fmla="*/ 433770 w 867156"/>
              <a:gd name="connsiteY3" fmla="*/ 1630322 h 1630438"/>
              <a:gd name="connsiteX4" fmla="*/ 433578 w 867156"/>
              <a:gd name="connsiteY4" fmla="*/ 1630438 h 1630438"/>
              <a:gd name="connsiteX5" fmla="*/ 433386 w 867156"/>
              <a:gd name="connsiteY5" fmla="*/ 1630322 h 1630438"/>
              <a:gd name="connsiteX6" fmla="*/ 0 w 867156"/>
              <a:gd name="connsiteY6" fmla="*/ 815219 h 1630438"/>
              <a:gd name="connsiteX7" fmla="*/ 433386 w 867156"/>
              <a:gd name="connsiteY7" fmla="*/ 117 h 163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56" h="1630438">
                <a:moveTo>
                  <a:pt x="433578" y="0"/>
                </a:moveTo>
                <a:lnTo>
                  <a:pt x="433770" y="117"/>
                </a:lnTo>
                <a:cubicBezTo>
                  <a:pt x="695244" y="176765"/>
                  <a:pt x="867156" y="475916"/>
                  <a:pt x="867156" y="815219"/>
                </a:cubicBezTo>
                <a:cubicBezTo>
                  <a:pt x="867156" y="1154522"/>
                  <a:pt x="695244" y="1453673"/>
                  <a:pt x="433770" y="1630322"/>
                </a:cubicBezTo>
                <a:lnTo>
                  <a:pt x="433578" y="1630438"/>
                </a:lnTo>
                <a:lnTo>
                  <a:pt x="433386" y="1630322"/>
                </a:lnTo>
                <a:cubicBezTo>
                  <a:pt x="171912" y="1453673"/>
                  <a:pt x="0" y="1154522"/>
                  <a:pt x="0" y="815219"/>
                </a:cubicBezTo>
                <a:cubicBezTo>
                  <a:pt x="0" y="475916"/>
                  <a:pt x="171912" y="176765"/>
                  <a:pt x="433386" y="117"/>
                </a:cubicBezTo>
                <a:close/>
              </a:path>
            </a:pathLst>
          </a:custGeom>
          <a:solidFill>
            <a:schemeClr val="accent1">
              <a:alpha val="84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10" name="千图PPT彼岸天：ID 8661124库_任意多边形 9"/>
          <p:cNvSpPr/>
          <p:nvPr>
            <p:custDataLst>
              <p:tags r:id="rId5"/>
            </p:custDataLst>
          </p:nvPr>
        </p:nvSpPr>
        <p:spPr>
          <a:xfrm rot="18734554">
            <a:off x="5557451" y="1463858"/>
            <a:ext cx="683811" cy="1320204"/>
          </a:xfrm>
          <a:custGeom>
            <a:avLst/>
            <a:gdLst>
              <a:gd name="connsiteX0" fmla="*/ 433578 w 867156"/>
              <a:gd name="connsiteY0" fmla="*/ 0 h 1630438"/>
              <a:gd name="connsiteX1" fmla="*/ 433770 w 867156"/>
              <a:gd name="connsiteY1" fmla="*/ 117 h 1630438"/>
              <a:gd name="connsiteX2" fmla="*/ 867156 w 867156"/>
              <a:gd name="connsiteY2" fmla="*/ 815219 h 1630438"/>
              <a:gd name="connsiteX3" fmla="*/ 433770 w 867156"/>
              <a:gd name="connsiteY3" fmla="*/ 1630322 h 1630438"/>
              <a:gd name="connsiteX4" fmla="*/ 433578 w 867156"/>
              <a:gd name="connsiteY4" fmla="*/ 1630438 h 1630438"/>
              <a:gd name="connsiteX5" fmla="*/ 433386 w 867156"/>
              <a:gd name="connsiteY5" fmla="*/ 1630322 h 1630438"/>
              <a:gd name="connsiteX6" fmla="*/ 0 w 867156"/>
              <a:gd name="connsiteY6" fmla="*/ 815219 h 1630438"/>
              <a:gd name="connsiteX7" fmla="*/ 433386 w 867156"/>
              <a:gd name="connsiteY7" fmla="*/ 117 h 163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56" h="1630438">
                <a:moveTo>
                  <a:pt x="433578" y="0"/>
                </a:moveTo>
                <a:lnTo>
                  <a:pt x="433770" y="117"/>
                </a:lnTo>
                <a:cubicBezTo>
                  <a:pt x="695244" y="176765"/>
                  <a:pt x="867156" y="475916"/>
                  <a:pt x="867156" y="815219"/>
                </a:cubicBezTo>
                <a:cubicBezTo>
                  <a:pt x="867156" y="1154522"/>
                  <a:pt x="695244" y="1453673"/>
                  <a:pt x="433770" y="1630322"/>
                </a:cubicBezTo>
                <a:lnTo>
                  <a:pt x="433578" y="1630438"/>
                </a:lnTo>
                <a:lnTo>
                  <a:pt x="433386" y="1630322"/>
                </a:lnTo>
                <a:cubicBezTo>
                  <a:pt x="171912" y="1453673"/>
                  <a:pt x="0" y="1154522"/>
                  <a:pt x="0" y="815219"/>
                </a:cubicBezTo>
                <a:cubicBezTo>
                  <a:pt x="0" y="475916"/>
                  <a:pt x="171912" y="176765"/>
                  <a:pt x="433386" y="117"/>
                </a:cubicBezTo>
                <a:close/>
              </a:path>
            </a:pathLst>
          </a:custGeom>
          <a:solidFill>
            <a:schemeClr val="accent2">
              <a:alpha val="84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3" name="išľíďè"/>
          <p:cNvSpPr/>
          <p:nvPr/>
        </p:nvSpPr>
        <p:spPr bwMode="auto">
          <a:xfrm>
            <a:off x="1380913" y="2820807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用户可以在该平台上面进行登录和注册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4" name="iSlíďè"/>
          <p:cNvSpPr txBox="1"/>
          <p:nvPr/>
        </p:nvSpPr>
        <p:spPr bwMode="auto">
          <a:xfrm>
            <a:off x="1521799" y="2218436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登录注册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5" name="išľíďè"/>
          <p:cNvSpPr/>
          <p:nvPr/>
        </p:nvSpPr>
        <p:spPr bwMode="auto">
          <a:xfrm>
            <a:off x="1452897" y="4477443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在成熟之后，用户可以收取果实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6" name="iSlíďè"/>
          <p:cNvSpPr txBox="1"/>
          <p:nvPr/>
        </p:nvSpPr>
        <p:spPr bwMode="auto">
          <a:xfrm>
            <a:off x="1522095" y="3987800"/>
            <a:ext cx="1933575" cy="49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采摘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7" name="išľíďè"/>
          <p:cNvSpPr/>
          <p:nvPr/>
        </p:nvSpPr>
        <p:spPr bwMode="auto">
          <a:xfrm>
            <a:off x="8597252" y="2739527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对相应的土地，进行播种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8" name="iSlíďè"/>
          <p:cNvSpPr txBox="1"/>
          <p:nvPr/>
        </p:nvSpPr>
        <p:spPr bwMode="auto">
          <a:xfrm>
            <a:off x="8614948" y="2218436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播种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29" name="išľíďè"/>
          <p:cNvSpPr/>
          <p:nvPr/>
        </p:nvSpPr>
        <p:spPr bwMode="auto">
          <a:xfrm>
            <a:off x="8597481" y="4477443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点击好友列表，可以偷菜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iSlíďè"/>
          <p:cNvSpPr txBox="1"/>
          <p:nvPr/>
        </p:nvSpPr>
        <p:spPr bwMode="auto">
          <a:xfrm>
            <a:off x="8604250" y="3989705"/>
            <a:ext cx="1933575" cy="487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偷菜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18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项目功能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19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02137" y="1846001"/>
            <a:ext cx="4204827" cy="306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95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02</a:t>
            </a:r>
            <a:endParaRPr lang="zh-CN" altLang="en-US" sz="19895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5813947" y="3420788"/>
            <a:ext cx="4608005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1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61071" y="3143791"/>
            <a:ext cx="3286960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章节 </a:t>
            </a:r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FZHei-B01S" panose="02010601030101010101" pitchFamily="2" charset="-122"/>
              </a:rPr>
              <a:t>PART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FZHei-B01S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96000" y="2598003"/>
            <a:ext cx="4236916" cy="830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Hei-B01S" panose="02010601030101010101" pitchFamily="2" charset="-122"/>
              </a:rPr>
              <a:t>项目整体展示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6185037" y="3496466"/>
            <a:ext cx="12598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登录注册</a:t>
            </a:r>
            <a:endParaRPr 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8218141" y="3496466"/>
            <a:ext cx="8026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播种</a:t>
            </a:r>
            <a:endParaRPr 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8" name="TextBox 11"/>
          <p:cNvSpPr txBox="1"/>
          <p:nvPr/>
        </p:nvSpPr>
        <p:spPr>
          <a:xfrm>
            <a:off x="6185037" y="3851464"/>
            <a:ext cx="8026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采摘</a:t>
            </a:r>
            <a:endParaRPr 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8218141" y="3851464"/>
            <a:ext cx="8026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FZHei-B01S" panose="02010601030101010101" pitchFamily="2" charset="-122"/>
              </a:rPr>
              <a:t>偷菜</a:t>
            </a:r>
            <a:endParaRPr 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2" grpId="0"/>
      <p:bldP spid="4" grpId="0" bldLvl="0" animBg="1"/>
      <p:bldP spid="5" grpId="0"/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登录注册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31" name="图片 30" descr="@QVC3~ZQQ4}KPA6)UW25@T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5490" y="888365"/>
            <a:ext cx="7938135" cy="1504315"/>
          </a:xfrm>
          <a:prstGeom prst="rect">
            <a:avLst/>
          </a:prstGeom>
        </p:spPr>
      </p:pic>
      <p:pic>
        <p:nvPicPr>
          <p:cNvPr id="33" name="图片 32" descr="T%~)E~9D9$4``4FGA2APTT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170" y="1591310"/>
            <a:ext cx="3665220" cy="1552575"/>
          </a:xfrm>
          <a:prstGeom prst="rect">
            <a:avLst/>
          </a:prstGeom>
        </p:spPr>
      </p:pic>
      <p:pic>
        <p:nvPicPr>
          <p:cNvPr id="34" name="图片 33" descr="UZTMPB]4YKX99JF}WHG)RM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10" y="3221355"/>
            <a:ext cx="6923405" cy="1249045"/>
          </a:xfrm>
          <a:prstGeom prst="rect">
            <a:avLst/>
          </a:prstGeom>
        </p:spPr>
      </p:pic>
      <p:pic>
        <p:nvPicPr>
          <p:cNvPr id="35" name="图片 34" descr="LDT7OMWQ)V}(F5{N5MVV_AK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85" y="4282440"/>
            <a:ext cx="3903980" cy="1454150"/>
          </a:xfrm>
          <a:prstGeom prst="rect">
            <a:avLst/>
          </a:prstGeom>
        </p:spPr>
      </p:pic>
      <p:pic>
        <p:nvPicPr>
          <p:cNvPr id="2" name="图片 1" descr="78%O2R80KGNJ]7I`O`T}%Z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185" y="1591310"/>
            <a:ext cx="3738245" cy="163004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3165" y="4291330"/>
            <a:ext cx="2935605" cy="144526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8111255" y="3801484"/>
            <a:ext cx="3419845" cy="2114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267700" y="4617085"/>
            <a:ext cx="31076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600" b="1" dirty="0">
                <a:solidFill>
                  <a:schemeClr val="bg1"/>
                </a:solidFill>
                <a:cs typeface="+mn-ea"/>
                <a:sym typeface="+mn-lt"/>
              </a:rPr>
              <a:t>登录注册展示</a:t>
            </a:r>
            <a:endParaRPr lang="zh-CN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播种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22680" y="681355"/>
            <a:ext cx="4733290" cy="259651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680" y="4203065"/>
            <a:ext cx="7155180" cy="144018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535" y="572135"/>
            <a:ext cx="5175250" cy="270573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40" y="3277870"/>
            <a:ext cx="3670300" cy="193421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470" y="3332480"/>
            <a:ext cx="6736080" cy="182499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8255400" y="4221854"/>
            <a:ext cx="3419845" cy="2114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40457" y="4956545"/>
            <a:ext cx="284977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 b="1" dirty="0">
                <a:solidFill>
                  <a:schemeClr val="bg1"/>
                </a:solidFill>
                <a:cs typeface="+mn-ea"/>
                <a:sym typeface="+mn-lt"/>
              </a:rPr>
              <a:t>播种</a:t>
            </a:r>
            <a:endParaRPr lang="zh-CN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采摘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0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80110" y="815975"/>
            <a:ext cx="5253990" cy="254889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110" y="3427095"/>
            <a:ext cx="6537960" cy="15240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100" y="815975"/>
            <a:ext cx="5544820" cy="254952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110" y="4410075"/>
            <a:ext cx="6888480" cy="156972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8255400" y="4221854"/>
            <a:ext cx="3419845" cy="2114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40457" y="4872090"/>
            <a:ext cx="284977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 b="1" dirty="0">
                <a:solidFill>
                  <a:schemeClr val="bg1"/>
                </a:solidFill>
                <a:cs typeface="+mn-ea"/>
                <a:sym typeface="+mn-lt"/>
              </a:rPr>
              <a:t>采摘</a:t>
            </a:r>
            <a:endParaRPr lang="zh-CN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1022204031"/>
  <p:tag name="MH_LIBRARY" val="GRAPHIC"/>
  <p:tag name="MH_ORDER" val="文本框 2"/>
</p:tagLst>
</file>

<file path=ppt/tags/tag10.xml><?xml version="1.0" encoding="utf-8"?>
<p:tagLst xmlns:p="http://schemas.openxmlformats.org/presentationml/2006/main">
  <p:tag name="MH" val="20161022204031"/>
  <p:tag name="MH_LIBRARY" val="GRAPHIC"/>
  <p:tag name="MH_ORDER" val="Straight Connector 6"/>
</p:tagLst>
</file>

<file path=ppt/tags/tag11.xml><?xml version="1.0" encoding="utf-8"?>
<p:tagLst xmlns:p="http://schemas.openxmlformats.org/presentationml/2006/main">
  <p:tag name="MH" val="20161022204031"/>
  <p:tag name="MH_LIBRARY" val="GRAPHIC"/>
  <p:tag name="MH_ORDER" val="文本框 11"/>
</p:tagLst>
</file>

<file path=ppt/tags/tag12.xml><?xml version="1.0" encoding="utf-8"?>
<p:tagLst xmlns:p="http://schemas.openxmlformats.org/presentationml/2006/main">
  <p:tag name="KSO_WM_UNIT_PLACING_PICTURE_USER_VIEWPORT" val="{&quot;height&quot;:8904,&quot;width&quot;:12324}"/>
</p:tagLst>
</file>

<file path=ppt/tags/tag13.xml><?xml version="1.0" encoding="utf-8"?>
<p:tagLst xmlns:p="http://schemas.openxmlformats.org/presentationml/2006/main">
  <p:tag name="KSO_WM_UNIT_PLACING_PICTURE_USER_VIEWPORT" val="{&quot;height&quot;:8880,&quot;width&quot;:12276}"/>
</p:tagLst>
</file>

<file path=ppt/tags/tag14.xml><?xml version="1.0" encoding="utf-8"?>
<p:tagLst xmlns:p="http://schemas.openxmlformats.org/presentationml/2006/main">
  <p:tag name="MH" val="20161022204031"/>
  <p:tag name="MH_LIBRARY" val="GRAPHIC"/>
  <p:tag name="MH_ORDER" val="文本框 2"/>
</p:tagLst>
</file>

<file path=ppt/tags/tag15.xml><?xml version="1.0" encoding="utf-8"?>
<p:tagLst xmlns:p="http://schemas.openxmlformats.org/presentationml/2006/main">
  <p:tag name="MH" val="20161022204031"/>
  <p:tag name="MH_LIBRARY" val="GRAPHIC"/>
  <p:tag name="MH_ORDER" val="Straight Connector 6"/>
</p:tagLst>
</file>

<file path=ppt/tags/tag16.xml><?xml version="1.0" encoding="utf-8"?>
<p:tagLst xmlns:p="http://schemas.openxmlformats.org/presentationml/2006/main">
  <p:tag name="MH" val="20161022204031"/>
  <p:tag name="MH_LIBRARY" val="GRAPHIC"/>
  <p:tag name="MH_ORDER" val="文本框 11"/>
</p:tagLst>
</file>

<file path=ppt/tags/tag17.xml><?xml version="1.0" encoding="utf-8"?>
<p:tagLst xmlns:p="http://schemas.openxmlformats.org/presentationml/2006/main">
  <p:tag name="MH" val="20161022204031"/>
  <p:tag name="MH_LIBRARY" val="GRAPHIC"/>
  <p:tag name="MH_ORDER" val="文本框 2"/>
</p:tagLst>
</file>

<file path=ppt/tags/tag18.xml><?xml version="1.0" encoding="utf-8"?>
<p:tagLst xmlns:p="http://schemas.openxmlformats.org/presentationml/2006/main">
  <p:tag name="MH" val="20161022204031"/>
  <p:tag name="MH_LIBRARY" val="GRAPHIC"/>
  <p:tag name="MH_ORDER" val="Straight Connector 6"/>
</p:tagLst>
</file>

<file path=ppt/tags/tag19.xml><?xml version="1.0" encoding="utf-8"?>
<p:tagLst xmlns:p="http://schemas.openxmlformats.org/presentationml/2006/main">
  <p:tag name="MH" val="20161022204031"/>
  <p:tag name="MH_LIBRARY" val="GRAPHIC"/>
  <p:tag name="MH_ORDER" val="文本框 11"/>
</p:tagLst>
</file>

<file path=ppt/tags/tag2.xml><?xml version="1.0" encoding="utf-8"?>
<p:tagLst xmlns:p="http://schemas.openxmlformats.org/presentationml/2006/main">
  <p:tag name="MH" val="20161022204031"/>
  <p:tag name="MH_LIBRARY" val="GRAPHIC"/>
  <p:tag name="MH_ORDER" val="Straight Connector 6"/>
</p:tagLst>
</file>

<file path=ppt/tags/tag20.xml><?xml version="1.0" encoding="utf-8"?>
<p:tagLst xmlns:p="http://schemas.openxmlformats.org/presentationml/2006/main">
  <p:tag name="PA" val="v4.0.0"/>
</p:tagLst>
</file>

<file path=ppt/tags/tag21.xml><?xml version="1.0" encoding="utf-8"?>
<p:tagLst xmlns:p="http://schemas.openxmlformats.org/presentationml/2006/main">
  <p:tag name="ISPRING_PRESENTATION_TITLE" val="5-1229-60"/>
</p:tagLst>
</file>

<file path=ppt/tags/tag3.xml><?xml version="1.0" encoding="utf-8"?>
<p:tagLst xmlns:p="http://schemas.openxmlformats.org/presentationml/2006/main">
  <p:tag name="MH" val="20161022204031"/>
  <p:tag name="MH_LIBRARY" val="GRAPHIC"/>
  <p:tag name="MH_ORDER" val="文本框 11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MH" val="20161022204031"/>
  <p:tag name="MH_LIBRARY" val="GRAPHIC"/>
  <p:tag name="MH_ORDER" val="文本框 2"/>
</p:tagLst>
</file>

<file path=ppt/theme/theme1.xml><?xml version="1.0" encoding="utf-8"?>
<a:theme xmlns:a="http://schemas.openxmlformats.org/drawingml/2006/main" name="Office 主题​​">
  <a:themeElements>
    <a:clrScheme name="自定义 10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1BDCD"/>
      </a:accent1>
      <a:accent2>
        <a:srgbClr val="414141"/>
      </a:accent2>
      <a:accent3>
        <a:srgbClr val="F1E72A"/>
      </a:accent3>
      <a:accent4>
        <a:srgbClr val="414141"/>
      </a:accent4>
      <a:accent5>
        <a:srgbClr val="61BDCD"/>
      </a:accent5>
      <a:accent6>
        <a:srgbClr val="41414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0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1BDCD"/>
      </a:accent1>
      <a:accent2>
        <a:srgbClr val="414141"/>
      </a:accent2>
      <a:accent3>
        <a:srgbClr val="F1E72A"/>
      </a:accent3>
      <a:accent4>
        <a:srgbClr val="414141"/>
      </a:accent4>
      <a:accent5>
        <a:srgbClr val="61BDCD"/>
      </a:accent5>
      <a:accent6>
        <a:srgbClr val="41414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1061</Words>
  <Application>WPS 演示</Application>
  <PresentationFormat>宽屏</PresentationFormat>
  <Paragraphs>167</Paragraphs>
  <Slides>16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FZHei-B01S</vt:lpstr>
      <vt:lpstr>Calibri</vt:lpstr>
      <vt:lpstr>Times New Roman</vt:lpstr>
      <vt:lpstr>Arial Unicode MS</vt:lpstr>
      <vt:lpstr>等线 Light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繼續、懮傷`</cp:lastModifiedBy>
  <cp:revision>88</cp:revision>
  <dcterms:created xsi:type="dcterms:W3CDTF">2018-06-14T06:37:00Z</dcterms:created>
  <dcterms:modified xsi:type="dcterms:W3CDTF">2020-08-20T17:17:27Z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